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7" r:id="rId13"/>
    <p:sldId id="28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66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8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  <a:srgbClr val="D4FCD6"/>
    <a:srgbClr val="C4E59F"/>
    <a:srgbClr val="DDF0C8"/>
    <a:srgbClr val="FFFF93"/>
    <a:srgbClr val="E5DB11"/>
    <a:srgbClr val="F2B800"/>
    <a:srgbClr val="DAA600"/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3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73D04372-971B-4F3C-BAED-C912E28835C1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93000"/>
              </a:lnSpc>
            </a:pPr>
            <a:fld id="{5B15E494-04CB-42B1-AF73-25CDF1C6D81C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pPr algn="r">
                <a:lnSpc>
                  <a:spcPct val="93000"/>
                </a:lnSpc>
              </a:pPr>
              <a:t>1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6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prstGeom prst="rect">
            <a:avLst/>
          </a:prstGeom>
        </p:spPr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93000"/>
              </a:lnSpc>
            </a:pPr>
            <a:fld id="{B7641BB5-B1AA-49C7-A47F-9529C321BF2A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pPr algn="r">
                <a:lnSpc>
                  <a:spcPct val="93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6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93000"/>
              </a:lnSpc>
            </a:pPr>
            <a:fld id="{EC103934-896B-45D1-B1B1-6BF6355B6637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Arial Unicode MS"/>
              </a:rPr>
              <a:pPr algn="r">
                <a:lnSpc>
                  <a:spcPct val="93000"/>
                </a:lnSpc>
              </a:pPr>
              <a:t>6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6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3D04372-971B-4F3C-BAED-C912E28835C1}" type="slidenum">
              <a:rPr lang="en-IN" sz="1400" b="0" strike="noStrike" spc="-1" smtClean="0">
                <a:latin typeface="Times New Roman"/>
              </a:rPr>
              <a:pPr algn="r"/>
              <a:t>10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226116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fade/>
  </p:transition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C36AA49-C1FD-4B76-AE3C-7D939B03A235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3/13/2020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3D71F2E5-8810-41DC-93E8-F5E8A0FDF27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spd="slow">
    <p:fade/>
  </p:transition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06000"/>
            <a:ext cx="914364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1F497D"/>
                </a:solidFill>
                <a:latin typeface="Lato Heavy"/>
                <a:ea typeface="Lato Heavy"/>
              </a:rPr>
              <a:t>Intoxicated Face Identification</a:t>
            </a:r>
            <a:endParaRPr lang="en-IN" sz="3000" b="0" strike="noStrike" spc="-1">
              <a:latin typeface="Arial"/>
            </a:endParaRPr>
          </a:p>
        </p:txBody>
      </p:sp>
      <p:grpSp>
        <p:nvGrpSpPr>
          <p:cNvPr id="124" name="Group 2"/>
          <p:cNvGrpSpPr/>
          <p:nvPr/>
        </p:nvGrpSpPr>
        <p:grpSpPr>
          <a:xfrm>
            <a:off x="762120" y="1428840"/>
            <a:ext cx="3123720" cy="2990160"/>
            <a:chOff x="762120" y="1428840"/>
            <a:chExt cx="3123720" cy="2990160"/>
          </a:xfrm>
        </p:grpSpPr>
        <p:sp>
          <p:nvSpPr>
            <p:cNvPr id="125" name="CustomShape 3"/>
            <p:cNvSpPr/>
            <p:nvPr/>
          </p:nvSpPr>
          <p:spPr>
            <a:xfrm>
              <a:off x="1550880" y="2114280"/>
              <a:ext cx="1548360" cy="1623240"/>
            </a:xfrm>
            <a:custGeom>
              <a:avLst/>
              <a:gdLst/>
              <a:ahLst/>
              <a:cxnLst/>
              <a:rect l="l" t="t" r="r" b="b"/>
              <a:pathLst>
                <a:path w="3318" h="3319">
                  <a:moveTo>
                    <a:pt x="3317" y="3318"/>
                  </a:moveTo>
                  <a:lnTo>
                    <a:pt x="0" y="3318"/>
                  </a:lnTo>
                  <a:lnTo>
                    <a:pt x="0" y="0"/>
                  </a:lnTo>
                  <a:lnTo>
                    <a:pt x="1659" y="0"/>
                  </a:lnTo>
                  <a:lnTo>
                    <a:pt x="3317" y="0"/>
                  </a:lnTo>
                  <a:lnTo>
                    <a:pt x="3317" y="3318"/>
                  </a:ln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4"/>
            <p:cNvSpPr/>
            <p:nvPr/>
          </p:nvSpPr>
          <p:spPr>
            <a:xfrm>
              <a:off x="1044000" y="1631520"/>
              <a:ext cx="537120" cy="512640"/>
            </a:xfrm>
            <a:custGeom>
              <a:avLst/>
              <a:gdLst/>
              <a:ahLst/>
              <a:cxnLst/>
              <a:rect l="l" t="t" r="r" b="b"/>
              <a:pathLst>
                <a:path w="1149" h="1050">
                  <a:moveTo>
                    <a:pt x="1121" y="1049"/>
                  </a:moveTo>
                  <a:lnTo>
                    <a:pt x="1121" y="1049"/>
                  </a:lnTo>
                  <a:lnTo>
                    <a:pt x="1112" y="1049"/>
                  </a:lnTo>
                  <a:cubicBezTo>
                    <a:pt x="197" y="888"/>
                    <a:pt x="197" y="888"/>
                    <a:pt x="197" y="888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8" y="0"/>
                    <a:pt x="26" y="0"/>
                  </a:cubicBezTo>
                  <a:cubicBezTo>
                    <a:pt x="44" y="0"/>
                    <a:pt x="53" y="18"/>
                    <a:pt x="53" y="36"/>
                  </a:cubicBezTo>
                  <a:cubicBezTo>
                    <a:pt x="53" y="440"/>
                    <a:pt x="53" y="440"/>
                    <a:pt x="53" y="440"/>
                  </a:cubicBezTo>
                  <a:cubicBezTo>
                    <a:pt x="241" y="835"/>
                    <a:pt x="241" y="835"/>
                    <a:pt x="241" y="835"/>
                  </a:cubicBezTo>
                  <a:cubicBezTo>
                    <a:pt x="1121" y="987"/>
                    <a:pt x="1121" y="987"/>
                    <a:pt x="1121" y="987"/>
                  </a:cubicBezTo>
                  <a:cubicBezTo>
                    <a:pt x="1138" y="996"/>
                    <a:pt x="1148" y="1005"/>
                    <a:pt x="1148" y="1022"/>
                  </a:cubicBezTo>
                  <a:cubicBezTo>
                    <a:pt x="1148" y="1040"/>
                    <a:pt x="1130" y="1049"/>
                    <a:pt x="1121" y="10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5"/>
            <p:cNvSpPr/>
            <p:nvPr/>
          </p:nvSpPr>
          <p:spPr>
            <a:xfrm>
              <a:off x="943200" y="1428840"/>
              <a:ext cx="226080" cy="232560"/>
            </a:xfrm>
            <a:custGeom>
              <a:avLst/>
              <a:gdLst/>
              <a:ahLst/>
              <a:cxnLst/>
              <a:rect l="l" t="t" r="r" b="b"/>
              <a:pathLst>
                <a:path w="485" h="476">
                  <a:moveTo>
                    <a:pt x="242" y="475"/>
                  </a:moveTo>
                  <a:lnTo>
                    <a:pt x="242" y="475"/>
                  </a:lnTo>
                  <a:cubicBezTo>
                    <a:pt x="108" y="475"/>
                    <a:pt x="0" y="368"/>
                    <a:pt x="0" y="233"/>
                  </a:cubicBezTo>
                  <a:cubicBezTo>
                    <a:pt x="0" y="107"/>
                    <a:pt x="108" y="0"/>
                    <a:pt x="242" y="0"/>
                  </a:cubicBezTo>
                  <a:cubicBezTo>
                    <a:pt x="377" y="0"/>
                    <a:pt x="484" y="107"/>
                    <a:pt x="484" y="233"/>
                  </a:cubicBezTo>
                  <a:cubicBezTo>
                    <a:pt x="484" y="368"/>
                    <a:pt x="377" y="475"/>
                    <a:pt x="242" y="475"/>
                  </a:cubicBezTo>
                  <a:close/>
                  <a:moveTo>
                    <a:pt x="242" y="54"/>
                  </a:moveTo>
                  <a:lnTo>
                    <a:pt x="242" y="54"/>
                  </a:lnTo>
                  <a:cubicBezTo>
                    <a:pt x="144" y="54"/>
                    <a:pt x="63" y="134"/>
                    <a:pt x="63" y="233"/>
                  </a:cubicBezTo>
                  <a:cubicBezTo>
                    <a:pt x="63" y="332"/>
                    <a:pt x="144" y="412"/>
                    <a:pt x="242" y="412"/>
                  </a:cubicBezTo>
                  <a:cubicBezTo>
                    <a:pt x="341" y="412"/>
                    <a:pt x="422" y="332"/>
                    <a:pt x="422" y="233"/>
                  </a:cubicBezTo>
                  <a:cubicBezTo>
                    <a:pt x="422" y="134"/>
                    <a:pt x="341" y="54"/>
                    <a:pt x="24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6"/>
            <p:cNvSpPr/>
            <p:nvPr/>
          </p:nvSpPr>
          <p:spPr>
            <a:xfrm>
              <a:off x="1373760" y="1644480"/>
              <a:ext cx="222120" cy="236880"/>
            </a:xfrm>
            <a:custGeom>
              <a:avLst/>
              <a:gdLst/>
              <a:ahLst/>
              <a:cxnLst/>
              <a:rect l="l" t="t" r="r" b="b"/>
              <a:pathLst>
                <a:path w="477" h="486">
                  <a:moveTo>
                    <a:pt x="233" y="485"/>
                  </a:moveTo>
                  <a:lnTo>
                    <a:pt x="233" y="485"/>
                  </a:lnTo>
                  <a:cubicBezTo>
                    <a:pt x="99" y="485"/>
                    <a:pt x="0" y="377"/>
                    <a:pt x="0" y="243"/>
                  </a:cubicBezTo>
                  <a:cubicBezTo>
                    <a:pt x="0" y="108"/>
                    <a:pt x="99" y="0"/>
                    <a:pt x="233" y="0"/>
                  </a:cubicBezTo>
                  <a:cubicBezTo>
                    <a:pt x="368" y="0"/>
                    <a:pt x="476" y="108"/>
                    <a:pt x="476" y="243"/>
                  </a:cubicBezTo>
                  <a:cubicBezTo>
                    <a:pt x="476" y="377"/>
                    <a:pt x="368" y="485"/>
                    <a:pt x="233" y="485"/>
                  </a:cubicBezTo>
                  <a:close/>
                  <a:moveTo>
                    <a:pt x="233" y="63"/>
                  </a:moveTo>
                  <a:lnTo>
                    <a:pt x="233" y="63"/>
                  </a:lnTo>
                  <a:cubicBezTo>
                    <a:pt x="135" y="63"/>
                    <a:pt x="54" y="144"/>
                    <a:pt x="54" y="243"/>
                  </a:cubicBezTo>
                  <a:cubicBezTo>
                    <a:pt x="54" y="341"/>
                    <a:pt x="135" y="422"/>
                    <a:pt x="233" y="422"/>
                  </a:cubicBezTo>
                  <a:cubicBezTo>
                    <a:pt x="332" y="422"/>
                    <a:pt x="413" y="341"/>
                    <a:pt x="413" y="243"/>
                  </a:cubicBezTo>
                  <a:cubicBezTo>
                    <a:pt x="413" y="144"/>
                    <a:pt x="332" y="63"/>
                    <a:pt x="23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7"/>
            <p:cNvSpPr/>
            <p:nvPr/>
          </p:nvSpPr>
          <p:spPr>
            <a:xfrm>
              <a:off x="2195280" y="144180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6">
                  <a:moveTo>
                    <a:pt x="242" y="475"/>
                  </a:moveTo>
                  <a:lnTo>
                    <a:pt x="242" y="475"/>
                  </a:lnTo>
                  <a:cubicBezTo>
                    <a:pt x="108" y="475"/>
                    <a:pt x="0" y="368"/>
                    <a:pt x="0" y="233"/>
                  </a:cubicBezTo>
                  <a:cubicBezTo>
                    <a:pt x="0" y="107"/>
                    <a:pt x="108" y="0"/>
                    <a:pt x="242" y="0"/>
                  </a:cubicBezTo>
                  <a:cubicBezTo>
                    <a:pt x="367" y="0"/>
                    <a:pt x="475" y="107"/>
                    <a:pt x="475" y="233"/>
                  </a:cubicBezTo>
                  <a:cubicBezTo>
                    <a:pt x="475" y="368"/>
                    <a:pt x="367" y="475"/>
                    <a:pt x="242" y="475"/>
                  </a:cubicBezTo>
                  <a:close/>
                  <a:moveTo>
                    <a:pt x="242" y="54"/>
                  </a:moveTo>
                  <a:lnTo>
                    <a:pt x="242" y="54"/>
                  </a:lnTo>
                  <a:cubicBezTo>
                    <a:pt x="143" y="54"/>
                    <a:pt x="63" y="134"/>
                    <a:pt x="63" y="233"/>
                  </a:cubicBezTo>
                  <a:cubicBezTo>
                    <a:pt x="63" y="332"/>
                    <a:pt x="143" y="412"/>
                    <a:pt x="242" y="412"/>
                  </a:cubicBezTo>
                  <a:cubicBezTo>
                    <a:pt x="341" y="412"/>
                    <a:pt x="421" y="332"/>
                    <a:pt x="421" y="233"/>
                  </a:cubicBezTo>
                  <a:cubicBezTo>
                    <a:pt x="421" y="134"/>
                    <a:pt x="341" y="54"/>
                    <a:pt x="24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8"/>
            <p:cNvSpPr/>
            <p:nvPr/>
          </p:nvSpPr>
          <p:spPr>
            <a:xfrm>
              <a:off x="1567080" y="1749960"/>
              <a:ext cx="343440" cy="381240"/>
            </a:xfrm>
            <a:custGeom>
              <a:avLst/>
              <a:gdLst/>
              <a:ahLst/>
              <a:cxnLst/>
              <a:rect l="l" t="t" r="r" b="b"/>
              <a:pathLst>
                <a:path w="736" h="780">
                  <a:moveTo>
                    <a:pt x="708" y="779"/>
                  </a:moveTo>
                  <a:lnTo>
                    <a:pt x="708" y="779"/>
                  </a:lnTo>
                  <a:cubicBezTo>
                    <a:pt x="690" y="779"/>
                    <a:pt x="681" y="762"/>
                    <a:pt x="681" y="744"/>
                  </a:cubicBezTo>
                  <a:cubicBezTo>
                    <a:pt x="681" y="251"/>
                    <a:pt x="681" y="251"/>
                    <a:pt x="681" y="251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9" y="54"/>
                    <a:pt x="0" y="44"/>
                    <a:pt x="0" y="27"/>
                  </a:cubicBezTo>
                  <a:cubicBezTo>
                    <a:pt x="0" y="8"/>
                    <a:pt x="9" y="0"/>
                    <a:pt x="27" y="0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735" y="224"/>
                    <a:pt x="735" y="224"/>
                    <a:pt x="735" y="224"/>
                  </a:cubicBezTo>
                  <a:cubicBezTo>
                    <a:pt x="735" y="744"/>
                    <a:pt x="735" y="744"/>
                    <a:pt x="735" y="744"/>
                  </a:cubicBezTo>
                  <a:cubicBezTo>
                    <a:pt x="735" y="762"/>
                    <a:pt x="726" y="779"/>
                    <a:pt x="708" y="77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9"/>
            <p:cNvSpPr/>
            <p:nvPr/>
          </p:nvSpPr>
          <p:spPr>
            <a:xfrm>
              <a:off x="3070800" y="1631520"/>
              <a:ext cx="541440" cy="512640"/>
            </a:xfrm>
            <a:custGeom>
              <a:avLst/>
              <a:gdLst/>
              <a:ahLst/>
              <a:cxnLst/>
              <a:rect l="l" t="t" r="r" b="b"/>
              <a:pathLst>
                <a:path w="1158" h="1050">
                  <a:moveTo>
                    <a:pt x="36" y="1049"/>
                  </a:moveTo>
                  <a:lnTo>
                    <a:pt x="36" y="1049"/>
                  </a:lnTo>
                  <a:cubicBezTo>
                    <a:pt x="18" y="1049"/>
                    <a:pt x="9" y="1040"/>
                    <a:pt x="0" y="1022"/>
                  </a:cubicBezTo>
                  <a:cubicBezTo>
                    <a:pt x="0" y="1005"/>
                    <a:pt x="9" y="996"/>
                    <a:pt x="27" y="987"/>
                  </a:cubicBezTo>
                  <a:cubicBezTo>
                    <a:pt x="915" y="835"/>
                    <a:pt x="915" y="835"/>
                    <a:pt x="915" y="835"/>
                  </a:cubicBezTo>
                  <a:cubicBezTo>
                    <a:pt x="1094" y="440"/>
                    <a:pt x="1094" y="440"/>
                    <a:pt x="1094" y="440"/>
                  </a:cubicBezTo>
                  <a:cubicBezTo>
                    <a:pt x="1094" y="36"/>
                    <a:pt x="1094" y="36"/>
                    <a:pt x="1094" y="36"/>
                  </a:cubicBezTo>
                  <a:cubicBezTo>
                    <a:pt x="1094" y="18"/>
                    <a:pt x="1112" y="0"/>
                    <a:pt x="1121" y="0"/>
                  </a:cubicBezTo>
                  <a:cubicBezTo>
                    <a:pt x="1139" y="0"/>
                    <a:pt x="1157" y="18"/>
                    <a:pt x="1157" y="36"/>
                  </a:cubicBezTo>
                  <a:cubicBezTo>
                    <a:pt x="1157" y="458"/>
                    <a:pt x="1157" y="458"/>
                    <a:pt x="1157" y="458"/>
                  </a:cubicBezTo>
                  <a:cubicBezTo>
                    <a:pt x="950" y="888"/>
                    <a:pt x="950" y="888"/>
                    <a:pt x="950" y="888"/>
                  </a:cubicBezTo>
                  <a:cubicBezTo>
                    <a:pt x="36" y="1049"/>
                    <a:pt x="36" y="1049"/>
                    <a:pt x="36" y="10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10"/>
            <p:cNvSpPr/>
            <p:nvPr/>
          </p:nvSpPr>
          <p:spPr>
            <a:xfrm>
              <a:off x="3484440" y="142884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6">
                  <a:moveTo>
                    <a:pt x="233" y="475"/>
                  </a:moveTo>
                  <a:lnTo>
                    <a:pt x="233" y="475"/>
                  </a:lnTo>
                  <a:cubicBezTo>
                    <a:pt x="107" y="475"/>
                    <a:pt x="0" y="368"/>
                    <a:pt x="0" y="233"/>
                  </a:cubicBezTo>
                  <a:cubicBezTo>
                    <a:pt x="0" y="107"/>
                    <a:pt x="107" y="0"/>
                    <a:pt x="233" y="0"/>
                  </a:cubicBezTo>
                  <a:cubicBezTo>
                    <a:pt x="368" y="0"/>
                    <a:pt x="475" y="107"/>
                    <a:pt x="475" y="233"/>
                  </a:cubicBezTo>
                  <a:cubicBezTo>
                    <a:pt x="475" y="368"/>
                    <a:pt x="368" y="475"/>
                    <a:pt x="233" y="475"/>
                  </a:cubicBezTo>
                  <a:close/>
                  <a:moveTo>
                    <a:pt x="233" y="54"/>
                  </a:moveTo>
                  <a:lnTo>
                    <a:pt x="233" y="54"/>
                  </a:lnTo>
                  <a:cubicBezTo>
                    <a:pt x="134" y="54"/>
                    <a:pt x="54" y="134"/>
                    <a:pt x="54" y="233"/>
                  </a:cubicBezTo>
                  <a:cubicBezTo>
                    <a:pt x="54" y="332"/>
                    <a:pt x="134" y="412"/>
                    <a:pt x="233" y="412"/>
                  </a:cubicBezTo>
                  <a:cubicBezTo>
                    <a:pt x="332" y="412"/>
                    <a:pt x="412" y="332"/>
                    <a:pt x="412" y="233"/>
                  </a:cubicBezTo>
                  <a:cubicBezTo>
                    <a:pt x="412" y="134"/>
                    <a:pt x="332" y="54"/>
                    <a:pt x="233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11"/>
            <p:cNvSpPr/>
            <p:nvPr/>
          </p:nvSpPr>
          <p:spPr>
            <a:xfrm>
              <a:off x="3058200" y="1644480"/>
              <a:ext cx="222120" cy="236880"/>
            </a:xfrm>
            <a:custGeom>
              <a:avLst/>
              <a:gdLst/>
              <a:ahLst/>
              <a:cxnLst/>
              <a:rect l="l" t="t" r="r" b="b"/>
              <a:pathLst>
                <a:path w="476" h="486">
                  <a:moveTo>
                    <a:pt x="233" y="485"/>
                  </a:moveTo>
                  <a:lnTo>
                    <a:pt x="233" y="485"/>
                  </a:lnTo>
                  <a:cubicBezTo>
                    <a:pt x="107" y="485"/>
                    <a:pt x="0" y="377"/>
                    <a:pt x="0" y="243"/>
                  </a:cubicBezTo>
                  <a:cubicBezTo>
                    <a:pt x="0" y="108"/>
                    <a:pt x="107" y="0"/>
                    <a:pt x="233" y="0"/>
                  </a:cubicBezTo>
                  <a:cubicBezTo>
                    <a:pt x="368" y="0"/>
                    <a:pt x="475" y="108"/>
                    <a:pt x="475" y="243"/>
                  </a:cubicBezTo>
                  <a:cubicBezTo>
                    <a:pt x="475" y="377"/>
                    <a:pt x="368" y="485"/>
                    <a:pt x="233" y="485"/>
                  </a:cubicBezTo>
                  <a:close/>
                  <a:moveTo>
                    <a:pt x="233" y="63"/>
                  </a:moveTo>
                  <a:lnTo>
                    <a:pt x="233" y="63"/>
                  </a:lnTo>
                  <a:cubicBezTo>
                    <a:pt x="134" y="63"/>
                    <a:pt x="54" y="144"/>
                    <a:pt x="54" y="243"/>
                  </a:cubicBezTo>
                  <a:cubicBezTo>
                    <a:pt x="54" y="341"/>
                    <a:pt x="134" y="422"/>
                    <a:pt x="233" y="422"/>
                  </a:cubicBezTo>
                  <a:cubicBezTo>
                    <a:pt x="332" y="422"/>
                    <a:pt x="412" y="341"/>
                    <a:pt x="412" y="243"/>
                  </a:cubicBezTo>
                  <a:cubicBezTo>
                    <a:pt x="412" y="144"/>
                    <a:pt x="332" y="63"/>
                    <a:pt x="23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12"/>
            <p:cNvSpPr/>
            <p:nvPr/>
          </p:nvSpPr>
          <p:spPr>
            <a:xfrm>
              <a:off x="2739240" y="1749960"/>
              <a:ext cx="343440" cy="381240"/>
            </a:xfrm>
            <a:custGeom>
              <a:avLst/>
              <a:gdLst/>
              <a:ahLst/>
              <a:cxnLst/>
              <a:rect l="l" t="t" r="r" b="b"/>
              <a:pathLst>
                <a:path w="737" h="780">
                  <a:moveTo>
                    <a:pt x="27" y="779"/>
                  </a:moveTo>
                  <a:lnTo>
                    <a:pt x="27" y="779"/>
                  </a:lnTo>
                  <a:cubicBezTo>
                    <a:pt x="9" y="779"/>
                    <a:pt x="0" y="762"/>
                    <a:pt x="0" y="7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709" y="0"/>
                    <a:pt x="709" y="0"/>
                    <a:pt x="709" y="0"/>
                  </a:cubicBezTo>
                  <a:cubicBezTo>
                    <a:pt x="727" y="0"/>
                    <a:pt x="736" y="8"/>
                    <a:pt x="736" y="27"/>
                  </a:cubicBezTo>
                  <a:cubicBezTo>
                    <a:pt x="736" y="44"/>
                    <a:pt x="727" y="54"/>
                    <a:pt x="709" y="54"/>
                  </a:cubicBezTo>
                  <a:cubicBezTo>
                    <a:pt x="251" y="54"/>
                    <a:pt x="251" y="54"/>
                    <a:pt x="251" y="54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744"/>
                    <a:pt x="63" y="744"/>
                    <a:pt x="63" y="744"/>
                  </a:cubicBezTo>
                  <a:cubicBezTo>
                    <a:pt x="63" y="762"/>
                    <a:pt x="45" y="779"/>
                    <a:pt x="27" y="77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3"/>
            <p:cNvSpPr/>
            <p:nvPr/>
          </p:nvSpPr>
          <p:spPr>
            <a:xfrm>
              <a:off x="2289960" y="1644480"/>
              <a:ext cx="30600" cy="486720"/>
            </a:xfrm>
            <a:custGeom>
              <a:avLst/>
              <a:gdLst/>
              <a:ahLst/>
              <a:cxnLst/>
              <a:rect l="l" t="t" r="r" b="b"/>
              <a:pathLst>
                <a:path w="64" h="996">
                  <a:moveTo>
                    <a:pt x="36" y="995"/>
                  </a:moveTo>
                  <a:lnTo>
                    <a:pt x="36" y="995"/>
                  </a:lnTo>
                  <a:cubicBezTo>
                    <a:pt x="18" y="995"/>
                    <a:pt x="0" y="978"/>
                    <a:pt x="0" y="96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45" y="0"/>
                    <a:pt x="63" y="18"/>
                    <a:pt x="63" y="36"/>
                  </a:cubicBezTo>
                  <a:cubicBezTo>
                    <a:pt x="63" y="960"/>
                    <a:pt x="63" y="960"/>
                    <a:pt x="63" y="960"/>
                  </a:cubicBezTo>
                  <a:cubicBezTo>
                    <a:pt x="63" y="978"/>
                    <a:pt x="45" y="995"/>
                    <a:pt x="36" y="9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14"/>
            <p:cNvSpPr/>
            <p:nvPr/>
          </p:nvSpPr>
          <p:spPr>
            <a:xfrm>
              <a:off x="1044000" y="3705480"/>
              <a:ext cx="537120" cy="512640"/>
            </a:xfrm>
            <a:custGeom>
              <a:avLst/>
              <a:gdLst/>
              <a:ahLst/>
              <a:cxnLst/>
              <a:rect l="l" t="t" r="r" b="b"/>
              <a:pathLst>
                <a:path w="1149" h="1050">
                  <a:moveTo>
                    <a:pt x="26" y="1049"/>
                  </a:moveTo>
                  <a:lnTo>
                    <a:pt x="26" y="1049"/>
                  </a:lnTo>
                  <a:cubicBezTo>
                    <a:pt x="8" y="1049"/>
                    <a:pt x="0" y="1031"/>
                    <a:pt x="0" y="1013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112" y="0"/>
                    <a:pt x="1112" y="0"/>
                    <a:pt x="1112" y="0"/>
                  </a:cubicBezTo>
                  <a:cubicBezTo>
                    <a:pt x="1130" y="0"/>
                    <a:pt x="1148" y="9"/>
                    <a:pt x="1148" y="27"/>
                  </a:cubicBezTo>
                  <a:cubicBezTo>
                    <a:pt x="1148" y="45"/>
                    <a:pt x="1138" y="54"/>
                    <a:pt x="1121" y="63"/>
                  </a:cubicBezTo>
                  <a:cubicBezTo>
                    <a:pt x="241" y="215"/>
                    <a:pt x="241" y="215"/>
                    <a:pt x="241" y="215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3" y="1013"/>
                    <a:pt x="53" y="1013"/>
                    <a:pt x="53" y="1013"/>
                  </a:cubicBezTo>
                  <a:cubicBezTo>
                    <a:pt x="53" y="1031"/>
                    <a:pt x="44" y="1049"/>
                    <a:pt x="26" y="10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15"/>
            <p:cNvSpPr/>
            <p:nvPr/>
          </p:nvSpPr>
          <p:spPr>
            <a:xfrm>
              <a:off x="943200" y="4186440"/>
              <a:ext cx="226080" cy="232560"/>
            </a:xfrm>
            <a:custGeom>
              <a:avLst/>
              <a:gdLst/>
              <a:ahLst/>
              <a:cxnLst/>
              <a:rect l="l" t="t" r="r" b="b"/>
              <a:pathLst>
                <a:path w="485" h="477">
                  <a:moveTo>
                    <a:pt x="242" y="476"/>
                  </a:moveTo>
                  <a:lnTo>
                    <a:pt x="242" y="476"/>
                  </a:lnTo>
                  <a:cubicBezTo>
                    <a:pt x="108" y="476"/>
                    <a:pt x="0" y="368"/>
                    <a:pt x="0" y="243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77" y="0"/>
                    <a:pt x="484" y="108"/>
                    <a:pt x="484" y="243"/>
                  </a:cubicBezTo>
                  <a:cubicBezTo>
                    <a:pt x="484" y="368"/>
                    <a:pt x="377" y="476"/>
                    <a:pt x="242" y="476"/>
                  </a:cubicBezTo>
                  <a:close/>
                  <a:moveTo>
                    <a:pt x="242" y="63"/>
                  </a:moveTo>
                  <a:lnTo>
                    <a:pt x="242" y="63"/>
                  </a:lnTo>
                  <a:cubicBezTo>
                    <a:pt x="144" y="63"/>
                    <a:pt x="63" y="144"/>
                    <a:pt x="63" y="243"/>
                  </a:cubicBezTo>
                  <a:cubicBezTo>
                    <a:pt x="63" y="341"/>
                    <a:pt x="144" y="422"/>
                    <a:pt x="242" y="422"/>
                  </a:cubicBezTo>
                  <a:cubicBezTo>
                    <a:pt x="341" y="422"/>
                    <a:pt x="422" y="341"/>
                    <a:pt x="422" y="243"/>
                  </a:cubicBezTo>
                  <a:cubicBezTo>
                    <a:pt x="422" y="144"/>
                    <a:pt x="341" y="63"/>
                    <a:pt x="242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16"/>
            <p:cNvSpPr/>
            <p:nvPr/>
          </p:nvSpPr>
          <p:spPr>
            <a:xfrm>
              <a:off x="1373760" y="397728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7" h="476">
                  <a:moveTo>
                    <a:pt x="233" y="475"/>
                  </a:moveTo>
                  <a:lnTo>
                    <a:pt x="233" y="475"/>
                  </a:lnTo>
                  <a:cubicBezTo>
                    <a:pt x="99" y="475"/>
                    <a:pt x="0" y="368"/>
                    <a:pt x="0" y="242"/>
                  </a:cubicBezTo>
                  <a:cubicBezTo>
                    <a:pt x="0" y="108"/>
                    <a:pt x="99" y="0"/>
                    <a:pt x="233" y="0"/>
                  </a:cubicBezTo>
                  <a:cubicBezTo>
                    <a:pt x="368" y="0"/>
                    <a:pt x="476" y="108"/>
                    <a:pt x="476" y="242"/>
                  </a:cubicBezTo>
                  <a:cubicBezTo>
                    <a:pt x="476" y="368"/>
                    <a:pt x="368" y="475"/>
                    <a:pt x="233" y="475"/>
                  </a:cubicBezTo>
                  <a:close/>
                  <a:moveTo>
                    <a:pt x="233" y="63"/>
                  </a:moveTo>
                  <a:lnTo>
                    <a:pt x="233" y="63"/>
                  </a:lnTo>
                  <a:cubicBezTo>
                    <a:pt x="135" y="63"/>
                    <a:pt x="54" y="143"/>
                    <a:pt x="54" y="242"/>
                  </a:cubicBezTo>
                  <a:cubicBezTo>
                    <a:pt x="54" y="341"/>
                    <a:pt x="135" y="422"/>
                    <a:pt x="233" y="422"/>
                  </a:cubicBezTo>
                  <a:cubicBezTo>
                    <a:pt x="332" y="422"/>
                    <a:pt x="413" y="341"/>
                    <a:pt x="413" y="242"/>
                  </a:cubicBezTo>
                  <a:cubicBezTo>
                    <a:pt x="413" y="143"/>
                    <a:pt x="332" y="63"/>
                    <a:pt x="23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17"/>
            <p:cNvSpPr/>
            <p:nvPr/>
          </p:nvSpPr>
          <p:spPr>
            <a:xfrm>
              <a:off x="2195280" y="418212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6">
                  <a:moveTo>
                    <a:pt x="242" y="475"/>
                  </a:moveTo>
                  <a:lnTo>
                    <a:pt x="242" y="475"/>
                  </a:lnTo>
                  <a:cubicBezTo>
                    <a:pt x="108" y="475"/>
                    <a:pt x="0" y="367"/>
                    <a:pt x="0" y="242"/>
                  </a:cubicBezTo>
                  <a:cubicBezTo>
                    <a:pt x="0" y="107"/>
                    <a:pt x="108" y="0"/>
                    <a:pt x="242" y="0"/>
                  </a:cubicBezTo>
                  <a:cubicBezTo>
                    <a:pt x="367" y="0"/>
                    <a:pt x="475" y="107"/>
                    <a:pt x="475" y="242"/>
                  </a:cubicBezTo>
                  <a:cubicBezTo>
                    <a:pt x="475" y="367"/>
                    <a:pt x="367" y="475"/>
                    <a:pt x="242" y="475"/>
                  </a:cubicBezTo>
                  <a:close/>
                  <a:moveTo>
                    <a:pt x="242" y="62"/>
                  </a:moveTo>
                  <a:lnTo>
                    <a:pt x="242" y="62"/>
                  </a:lnTo>
                  <a:cubicBezTo>
                    <a:pt x="143" y="62"/>
                    <a:pt x="63" y="143"/>
                    <a:pt x="63" y="242"/>
                  </a:cubicBezTo>
                  <a:cubicBezTo>
                    <a:pt x="63" y="331"/>
                    <a:pt x="143" y="412"/>
                    <a:pt x="242" y="412"/>
                  </a:cubicBezTo>
                  <a:cubicBezTo>
                    <a:pt x="341" y="412"/>
                    <a:pt x="421" y="331"/>
                    <a:pt x="421" y="242"/>
                  </a:cubicBezTo>
                  <a:cubicBezTo>
                    <a:pt x="421" y="143"/>
                    <a:pt x="341" y="62"/>
                    <a:pt x="242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18"/>
            <p:cNvSpPr/>
            <p:nvPr/>
          </p:nvSpPr>
          <p:spPr>
            <a:xfrm>
              <a:off x="1567080" y="3727080"/>
              <a:ext cx="343440" cy="381240"/>
            </a:xfrm>
            <a:custGeom>
              <a:avLst/>
              <a:gdLst/>
              <a:ahLst/>
              <a:cxnLst/>
              <a:rect l="l" t="t" r="r" b="b"/>
              <a:pathLst>
                <a:path w="736" h="781">
                  <a:moveTo>
                    <a:pt x="511" y="780"/>
                  </a:moveTo>
                  <a:lnTo>
                    <a:pt x="511" y="780"/>
                  </a:lnTo>
                  <a:cubicBezTo>
                    <a:pt x="27" y="780"/>
                    <a:pt x="27" y="780"/>
                    <a:pt x="27" y="780"/>
                  </a:cubicBezTo>
                  <a:cubicBezTo>
                    <a:pt x="9" y="780"/>
                    <a:pt x="0" y="771"/>
                    <a:pt x="0" y="753"/>
                  </a:cubicBezTo>
                  <a:cubicBezTo>
                    <a:pt x="0" y="735"/>
                    <a:pt x="9" y="717"/>
                    <a:pt x="27" y="717"/>
                  </a:cubicBezTo>
                  <a:cubicBezTo>
                    <a:pt x="484" y="717"/>
                    <a:pt x="484" y="717"/>
                    <a:pt x="484" y="717"/>
                  </a:cubicBezTo>
                  <a:cubicBezTo>
                    <a:pt x="681" y="529"/>
                    <a:pt x="681" y="529"/>
                    <a:pt x="681" y="529"/>
                  </a:cubicBezTo>
                  <a:cubicBezTo>
                    <a:pt x="681" y="27"/>
                    <a:pt x="681" y="27"/>
                    <a:pt x="681" y="27"/>
                  </a:cubicBezTo>
                  <a:cubicBezTo>
                    <a:pt x="681" y="18"/>
                    <a:pt x="690" y="0"/>
                    <a:pt x="708" y="0"/>
                  </a:cubicBezTo>
                  <a:cubicBezTo>
                    <a:pt x="726" y="0"/>
                    <a:pt x="735" y="18"/>
                    <a:pt x="735" y="27"/>
                  </a:cubicBezTo>
                  <a:cubicBezTo>
                    <a:pt x="735" y="556"/>
                    <a:pt x="735" y="556"/>
                    <a:pt x="735" y="556"/>
                  </a:cubicBezTo>
                  <a:lnTo>
                    <a:pt x="511" y="78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9"/>
            <p:cNvSpPr/>
            <p:nvPr/>
          </p:nvSpPr>
          <p:spPr>
            <a:xfrm>
              <a:off x="3070800" y="3705480"/>
              <a:ext cx="541440" cy="512640"/>
            </a:xfrm>
            <a:custGeom>
              <a:avLst/>
              <a:gdLst/>
              <a:ahLst/>
              <a:cxnLst/>
              <a:rect l="l" t="t" r="r" b="b"/>
              <a:pathLst>
                <a:path w="1158" h="1050">
                  <a:moveTo>
                    <a:pt x="1121" y="1049"/>
                  </a:moveTo>
                  <a:lnTo>
                    <a:pt x="1121" y="1049"/>
                  </a:lnTo>
                  <a:cubicBezTo>
                    <a:pt x="1112" y="1049"/>
                    <a:pt x="1094" y="1031"/>
                    <a:pt x="1094" y="1013"/>
                  </a:cubicBezTo>
                  <a:cubicBezTo>
                    <a:pt x="1094" y="610"/>
                    <a:pt x="1094" y="610"/>
                    <a:pt x="1094" y="610"/>
                  </a:cubicBezTo>
                  <a:cubicBezTo>
                    <a:pt x="915" y="215"/>
                    <a:pt x="915" y="215"/>
                    <a:pt x="915" y="21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9" y="54"/>
                    <a:pt x="0" y="45"/>
                    <a:pt x="0" y="27"/>
                  </a:cubicBezTo>
                  <a:cubicBezTo>
                    <a:pt x="9" y="9"/>
                    <a:pt x="18" y="0"/>
                    <a:pt x="36" y="0"/>
                  </a:cubicBezTo>
                  <a:cubicBezTo>
                    <a:pt x="950" y="161"/>
                    <a:pt x="950" y="161"/>
                    <a:pt x="950" y="161"/>
                  </a:cubicBezTo>
                  <a:cubicBezTo>
                    <a:pt x="1157" y="592"/>
                    <a:pt x="1157" y="592"/>
                    <a:pt x="1157" y="592"/>
                  </a:cubicBezTo>
                  <a:cubicBezTo>
                    <a:pt x="1157" y="1013"/>
                    <a:pt x="1157" y="1013"/>
                    <a:pt x="1157" y="1013"/>
                  </a:cubicBezTo>
                  <a:cubicBezTo>
                    <a:pt x="1157" y="1031"/>
                    <a:pt x="1139" y="1049"/>
                    <a:pt x="1121" y="10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20"/>
            <p:cNvSpPr/>
            <p:nvPr/>
          </p:nvSpPr>
          <p:spPr>
            <a:xfrm>
              <a:off x="3484440" y="418644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7">
                  <a:moveTo>
                    <a:pt x="233" y="476"/>
                  </a:moveTo>
                  <a:lnTo>
                    <a:pt x="233" y="476"/>
                  </a:lnTo>
                  <a:cubicBezTo>
                    <a:pt x="107" y="476"/>
                    <a:pt x="0" y="368"/>
                    <a:pt x="0" y="243"/>
                  </a:cubicBezTo>
                  <a:cubicBezTo>
                    <a:pt x="0" y="108"/>
                    <a:pt x="107" y="0"/>
                    <a:pt x="233" y="0"/>
                  </a:cubicBezTo>
                  <a:cubicBezTo>
                    <a:pt x="368" y="0"/>
                    <a:pt x="475" y="108"/>
                    <a:pt x="475" y="243"/>
                  </a:cubicBezTo>
                  <a:cubicBezTo>
                    <a:pt x="475" y="368"/>
                    <a:pt x="368" y="476"/>
                    <a:pt x="233" y="476"/>
                  </a:cubicBezTo>
                  <a:close/>
                  <a:moveTo>
                    <a:pt x="233" y="63"/>
                  </a:moveTo>
                  <a:lnTo>
                    <a:pt x="233" y="63"/>
                  </a:lnTo>
                  <a:cubicBezTo>
                    <a:pt x="134" y="63"/>
                    <a:pt x="54" y="144"/>
                    <a:pt x="54" y="243"/>
                  </a:cubicBezTo>
                  <a:cubicBezTo>
                    <a:pt x="54" y="341"/>
                    <a:pt x="134" y="422"/>
                    <a:pt x="233" y="422"/>
                  </a:cubicBezTo>
                  <a:cubicBezTo>
                    <a:pt x="332" y="422"/>
                    <a:pt x="412" y="341"/>
                    <a:pt x="412" y="243"/>
                  </a:cubicBezTo>
                  <a:cubicBezTo>
                    <a:pt x="412" y="144"/>
                    <a:pt x="332" y="63"/>
                    <a:pt x="23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21"/>
            <p:cNvSpPr/>
            <p:nvPr/>
          </p:nvSpPr>
          <p:spPr>
            <a:xfrm>
              <a:off x="2739240" y="3727080"/>
              <a:ext cx="343440" cy="381240"/>
            </a:xfrm>
            <a:custGeom>
              <a:avLst/>
              <a:gdLst/>
              <a:ahLst/>
              <a:cxnLst/>
              <a:rect l="l" t="t" r="r" b="b"/>
              <a:pathLst>
                <a:path w="737" h="781">
                  <a:moveTo>
                    <a:pt x="709" y="780"/>
                  </a:moveTo>
                  <a:lnTo>
                    <a:pt x="709" y="780"/>
                  </a:lnTo>
                  <a:cubicBezTo>
                    <a:pt x="224" y="780"/>
                    <a:pt x="224" y="780"/>
                    <a:pt x="224" y="78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9" y="0"/>
                    <a:pt x="27" y="0"/>
                  </a:cubicBezTo>
                  <a:cubicBezTo>
                    <a:pt x="45" y="0"/>
                    <a:pt x="63" y="18"/>
                    <a:pt x="63" y="27"/>
                  </a:cubicBezTo>
                  <a:cubicBezTo>
                    <a:pt x="63" y="529"/>
                    <a:pt x="63" y="529"/>
                    <a:pt x="63" y="529"/>
                  </a:cubicBezTo>
                  <a:cubicBezTo>
                    <a:pt x="251" y="717"/>
                    <a:pt x="251" y="717"/>
                    <a:pt x="251" y="717"/>
                  </a:cubicBezTo>
                  <a:cubicBezTo>
                    <a:pt x="709" y="717"/>
                    <a:pt x="709" y="717"/>
                    <a:pt x="709" y="717"/>
                  </a:cubicBezTo>
                  <a:cubicBezTo>
                    <a:pt x="727" y="717"/>
                    <a:pt x="736" y="735"/>
                    <a:pt x="736" y="753"/>
                  </a:cubicBezTo>
                  <a:cubicBezTo>
                    <a:pt x="736" y="771"/>
                    <a:pt x="727" y="780"/>
                    <a:pt x="709" y="78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22"/>
            <p:cNvSpPr/>
            <p:nvPr/>
          </p:nvSpPr>
          <p:spPr>
            <a:xfrm>
              <a:off x="2289960" y="3727080"/>
              <a:ext cx="30600" cy="482760"/>
            </a:xfrm>
            <a:custGeom>
              <a:avLst/>
              <a:gdLst/>
              <a:ahLst/>
              <a:cxnLst/>
              <a:rect l="l" t="t" r="r" b="b"/>
              <a:pathLst>
                <a:path w="64" h="987">
                  <a:moveTo>
                    <a:pt x="36" y="986"/>
                  </a:moveTo>
                  <a:lnTo>
                    <a:pt x="36" y="986"/>
                  </a:lnTo>
                  <a:cubicBezTo>
                    <a:pt x="18" y="986"/>
                    <a:pt x="0" y="977"/>
                    <a:pt x="0" y="95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8"/>
                    <a:pt x="18" y="0"/>
                    <a:pt x="36" y="0"/>
                  </a:cubicBezTo>
                  <a:cubicBezTo>
                    <a:pt x="45" y="0"/>
                    <a:pt x="63" y="18"/>
                    <a:pt x="63" y="27"/>
                  </a:cubicBezTo>
                  <a:cubicBezTo>
                    <a:pt x="63" y="959"/>
                    <a:pt x="63" y="959"/>
                    <a:pt x="63" y="959"/>
                  </a:cubicBezTo>
                  <a:cubicBezTo>
                    <a:pt x="63" y="977"/>
                    <a:pt x="45" y="986"/>
                    <a:pt x="36" y="9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23"/>
            <p:cNvSpPr/>
            <p:nvPr/>
          </p:nvSpPr>
          <p:spPr>
            <a:xfrm>
              <a:off x="3330000" y="3293640"/>
              <a:ext cx="226080" cy="232560"/>
            </a:xfrm>
            <a:custGeom>
              <a:avLst/>
              <a:gdLst/>
              <a:ahLst/>
              <a:cxnLst/>
              <a:rect l="l" t="t" r="r" b="b"/>
              <a:pathLst>
                <a:path w="485" h="476">
                  <a:moveTo>
                    <a:pt x="242" y="475"/>
                  </a:moveTo>
                  <a:lnTo>
                    <a:pt x="242" y="475"/>
                  </a:lnTo>
                  <a:cubicBezTo>
                    <a:pt x="107" y="475"/>
                    <a:pt x="0" y="367"/>
                    <a:pt x="0" y="233"/>
                  </a:cubicBezTo>
                  <a:cubicBezTo>
                    <a:pt x="0" y="107"/>
                    <a:pt x="107" y="0"/>
                    <a:pt x="242" y="0"/>
                  </a:cubicBezTo>
                  <a:cubicBezTo>
                    <a:pt x="377" y="0"/>
                    <a:pt x="484" y="107"/>
                    <a:pt x="484" y="233"/>
                  </a:cubicBezTo>
                  <a:cubicBezTo>
                    <a:pt x="484" y="367"/>
                    <a:pt x="377" y="475"/>
                    <a:pt x="242" y="475"/>
                  </a:cubicBezTo>
                  <a:close/>
                  <a:moveTo>
                    <a:pt x="242" y="54"/>
                  </a:moveTo>
                  <a:lnTo>
                    <a:pt x="242" y="54"/>
                  </a:lnTo>
                  <a:cubicBezTo>
                    <a:pt x="143" y="54"/>
                    <a:pt x="63" y="134"/>
                    <a:pt x="63" y="233"/>
                  </a:cubicBezTo>
                  <a:cubicBezTo>
                    <a:pt x="63" y="331"/>
                    <a:pt x="143" y="412"/>
                    <a:pt x="242" y="412"/>
                  </a:cubicBezTo>
                  <a:cubicBezTo>
                    <a:pt x="341" y="412"/>
                    <a:pt x="421" y="331"/>
                    <a:pt x="421" y="233"/>
                  </a:cubicBezTo>
                  <a:cubicBezTo>
                    <a:pt x="421" y="134"/>
                    <a:pt x="341" y="54"/>
                    <a:pt x="24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24"/>
            <p:cNvSpPr/>
            <p:nvPr/>
          </p:nvSpPr>
          <p:spPr>
            <a:xfrm>
              <a:off x="3663720" y="277848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7" h="477">
                  <a:moveTo>
                    <a:pt x="243" y="476"/>
                  </a:moveTo>
                  <a:lnTo>
                    <a:pt x="243" y="476"/>
                  </a:lnTo>
                  <a:cubicBezTo>
                    <a:pt x="108" y="476"/>
                    <a:pt x="0" y="377"/>
                    <a:pt x="0" y="243"/>
                  </a:cubicBezTo>
                  <a:cubicBezTo>
                    <a:pt x="0" y="108"/>
                    <a:pt x="108" y="0"/>
                    <a:pt x="243" y="0"/>
                  </a:cubicBezTo>
                  <a:cubicBezTo>
                    <a:pt x="368" y="0"/>
                    <a:pt x="476" y="108"/>
                    <a:pt x="476" y="243"/>
                  </a:cubicBezTo>
                  <a:cubicBezTo>
                    <a:pt x="476" y="377"/>
                    <a:pt x="368" y="476"/>
                    <a:pt x="243" y="476"/>
                  </a:cubicBezTo>
                  <a:close/>
                  <a:moveTo>
                    <a:pt x="243" y="63"/>
                  </a:moveTo>
                  <a:lnTo>
                    <a:pt x="243" y="63"/>
                  </a:lnTo>
                  <a:cubicBezTo>
                    <a:pt x="144" y="63"/>
                    <a:pt x="63" y="144"/>
                    <a:pt x="63" y="243"/>
                  </a:cubicBezTo>
                  <a:cubicBezTo>
                    <a:pt x="63" y="341"/>
                    <a:pt x="144" y="422"/>
                    <a:pt x="243" y="422"/>
                  </a:cubicBezTo>
                  <a:cubicBezTo>
                    <a:pt x="341" y="422"/>
                    <a:pt x="422" y="341"/>
                    <a:pt x="422" y="243"/>
                  </a:cubicBezTo>
                  <a:cubicBezTo>
                    <a:pt x="422" y="144"/>
                    <a:pt x="341" y="63"/>
                    <a:pt x="24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25"/>
            <p:cNvSpPr/>
            <p:nvPr/>
          </p:nvSpPr>
          <p:spPr>
            <a:xfrm>
              <a:off x="3087000" y="3112560"/>
              <a:ext cx="368280" cy="206640"/>
            </a:xfrm>
            <a:custGeom>
              <a:avLst/>
              <a:gdLst/>
              <a:ahLst/>
              <a:cxnLst/>
              <a:rect l="l" t="t" r="r" b="b"/>
              <a:pathLst>
                <a:path w="790" h="423">
                  <a:moveTo>
                    <a:pt x="762" y="422"/>
                  </a:moveTo>
                  <a:lnTo>
                    <a:pt x="762" y="422"/>
                  </a:lnTo>
                  <a:cubicBezTo>
                    <a:pt x="744" y="422"/>
                    <a:pt x="735" y="412"/>
                    <a:pt x="735" y="395"/>
                  </a:cubicBezTo>
                  <a:cubicBezTo>
                    <a:pt x="735" y="251"/>
                    <a:pt x="735" y="251"/>
                    <a:pt x="735" y="251"/>
                  </a:cubicBezTo>
                  <a:cubicBezTo>
                    <a:pt x="538" y="54"/>
                    <a:pt x="538" y="54"/>
                    <a:pt x="538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9" y="54"/>
                    <a:pt x="0" y="45"/>
                    <a:pt x="0" y="27"/>
                  </a:cubicBezTo>
                  <a:cubicBezTo>
                    <a:pt x="0" y="9"/>
                    <a:pt x="9" y="0"/>
                    <a:pt x="2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789" y="224"/>
                    <a:pt x="789" y="224"/>
                    <a:pt x="789" y="224"/>
                  </a:cubicBezTo>
                  <a:cubicBezTo>
                    <a:pt x="789" y="395"/>
                    <a:pt x="789" y="395"/>
                    <a:pt x="789" y="395"/>
                  </a:cubicBezTo>
                  <a:cubicBezTo>
                    <a:pt x="789" y="412"/>
                    <a:pt x="780" y="422"/>
                    <a:pt x="762" y="4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26"/>
            <p:cNvSpPr/>
            <p:nvPr/>
          </p:nvSpPr>
          <p:spPr>
            <a:xfrm>
              <a:off x="3326040" y="225648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6">
                  <a:moveTo>
                    <a:pt x="233" y="475"/>
                  </a:moveTo>
                  <a:lnTo>
                    <a:pt x="233" y="475"/>
                  </a:lnTo>
                  <a:cubicBezTo>
                    <a:pt x="108" y="475"/>
                    <a:pt x="0" y="368"/>
                    <a:pt x="0" y="242"/>
                  </a:cubicBezTo>
                  <a:cubicBezTo>
                    <a:pt x="0" y="108"/>
                    <a:pt x="108" y="0"/>
                    <a:pt x="233" y="0"/>
                  </a:cubicBezTo>
                  <a:cubicBezTo>
                    <a:pt x="368" y="0"/>
                    <a:pt x="475" y="108"/>
                    <a:pt x="475" y="242"/>
                  </a:cubicBezTo>
                  <a:cubicBezTo>
                    <a:pt x="475" y="368"/>
                    <a:pt x="368" y="475"/>
                    <a:pt x="233" y="475"/>
                  </a:cubicBezTo>
                  <a:close/>
                  <a:moveTo>
                    <a:pt x="233" y="63"/>
                  </a:moveTo>
                  <a:lnTo>
                    <a:pt x="233" y="63"/>
                  </a:lnTo>
                  <a:cubicBezTo>
                    <a:pt x="134" y="63"/>
                    <a:pt x="54" y="143"/>
                    <a:pt x="54" y="242"/>
                  </a:cubicBezTo>
                  <a:cubicBezTo>
                    <a:pt x="54" y="341"/>
                    <a:pt x="134" y="422"/>
                    <a:pt x="233" y="422"/>
                  </a:cubicBezTo>
                  <a:cubicBezTo>
                    <a:pt x="332" y="422"/>
                    <a:pt x="412" y="341"/>
                    <a:pt x="412" y="242"/>
                  </a:cubicBezTo>
                  <a:cubicBezTo>
                    <a:pt x="412" y="143"/>
                    <a:pt x="332" y="63"/>
                    <a:pt x="23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27"/>
            <p:cNvSpPr/>
            <p:nvPr/>
          </p:nvSpPr>
          <p:spPr>
            <a:xfrm>
              <a:off x="3087000" y="2463480"/>
              <a:ext cx="364320" cy="206640"/>
            </a:xfrm>
            <a:custGeom>
              <a:avLst/>
              <a:gdLst/>
              <a:ahLst/>
              <a:cxnLst/>
              <a:rect l="l" t="t" r="r" b="b"/>
              <a:pathLst>
                <a:path w="781" h="422">
                  <a:moveTo>
                    <a:pt x="547" y="421"/>
                  </a:moveTo>
                  <a:lnTo>
                    <a:pt x="547" y="421"/>
                  </a:lnTo>
                  <a:cubicBezTo>
                    <a:pt x="26" y="421"/>
                    <a:pt x="26" y="421"/>
                    <a:pt x="26" y="421"/>
                  </a:cubicBezTo>
                  <a:cubicBezTo>
                    <a:pt x="9" y="421"/>
                    <a:pt x="0" y="412"/>
                    <a:pt x="0" y="394"/>
                  </a:cubicBezTo>
                  <a:cubicBezTo>
                    <a:pt x="0" y="376"/>
                    <a:pt x="9" y="367"/>
                    <a:pt x="26" y="367"/>
                  </a:cubicBezTo>
                  <a:cubicBezTo>
                    <a:pt x="529" y="367"/>
                    <a:pt x="529" y="367"/>
                    <a:pt x="529" y="367"/>
                  </a:cubicBezTo>
                  <a:cubicBezTo>
                    <a:pt x="717" y="170"/>
                    <a:pt x="717" y="170"/>
                    <a:pt x="717" y="170"/>
                  </a:cubicBezTo>
                  <a:cubicBezTo>
                    <a:pt x="717" y="27"/>
                    <a:pt x="717" y="27"/>
                    <a:pt x="717" y="27"/>
                  </a:cubicBezTo>
                  <a:cubicBezTo>
                    <a:pt x="717" y="8"/>
                    <a:pt x="726" y="0"/>
                    <a:pt x="744" y="0"/>
                  </a:cubicBezTo>
                  <a:cubicBezTo>
                    <a:pt x="762" y="0"/>
                    <a:pt x="780" y="8"/>
                    <a:pt x="780" y="27"/>
                  </a:cubicBezTo>
                  <a:cubicBezTo>
                    <a:pt x="780" y="197"/>
                    <a:pt x="780" y="197"/>
                    <a:pt x="780" y="197"/>
                  </a:cubicBezTo>
                  <a:lnTo>
                    <a:pt x="547" y="4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28"/>
            <p:cNvSpPr/>
            <p:nvPr/>
          </p:nvSpPr>
          <p:spPr>
            <a:xfrm>
              <a:off x="3087000" y="2883960"/>
              <a:ext cx="603000" cy="25560"/>
            </a:xfrm>
            <a:custGeom>
              <a:avLst/>
              <a:gdLst/>
              <a:ahLst/>
              <a:cxnLst/>
              <a:rect l="l" t="t" r="r" b="b"/>
              <a:pathLst>
                <a:path w="1292" h="54">
                  <a:moveTo>
                    <a:pt x="1264" y="53"/>
                  </a:moveTo>
                  <a:lnTo>
                    <a:pt x="1264" y="53"/>
                  </a:lnTo>
                  <a:cubicBezTo>
                    <a:pt x="26" y="53"/>
                    <a:pt x="26" y="53"/>
                    <a:pt x="26" y="53"/>
                  </a:cubicBezTo>
                  <a:cubicBezTo>
                    <a:pt x="9" y="53"/>
                    <a:pt x="0" y="44"/>
                    <a:pt x="0" y="27"/>
                  </a:cubicBezTo>
                  <a:cubicBezTo>
                    <a:pt x="0" y="9"/>
                    <a:pt x="9" y="0"/>
                    <a:pt x="26" y="0"/>
                  </a:cubicBezTo>
                  <a:cubicBezTo>
                    <a:pt x="1264" y="0"/>
                    <a:pt x="1264" y="0"/>
                    <a:pt x="1264" y="0"/>
                  </a:cubicBezTo>
                  <a:cubicBezTo>
                    <a:pt x="1282" y="0"/>
                    <a:pt x="1291" y="9"/>
                    <a:pt x="1291" y="27"/>
                  </a:cubicBezTo>
                  <a:cubicBezTo>
                    <a:pt x="1291" y="44"/>
                    <a:pt x="1282" y="53"/>
                    <a:pt x="1264" y="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29"/>
            <p:cNvSpPr/>
            <p:nvPr/>
          </p:nvSpPr>
          <p:spPr>
            <a:xfrm>
              <a:off x="1093680" y="3293640"/>
              <a:ext cx="226080" cy="232560"/>
            </a:xfrm>
            <a:custGeom>
              <a:avLst/>
              <a:gdLst/>
              <a:ahLst/>
              <a:cxnLst/>
              <a:rect l="l" t="t" r="r" b="b"/>
              <a:pathLst>
                <a:path w="485" h="476">
                  <a:moveTo>
                    <a:pt x="242" y="475"/>
                  </a:moveTo>
                  <a:lnTo>
                    <a:pt x="242" y="475"/>
                  </a:lnTo>
                  <a:cubicBezTo>
                    <a:pt x="108" y="475"/>
                    <a:pt x="0" y="367"/>
                    <a:pt x="0" y="233"/>
                  </a:cubicBezTo>
                  <a:cubicBezTo>
                    <a:pt x="0" y="107"/>
                    <a:pt x="108" y="0"/>
                    <a:pt x="242" y="0"/>
                  </a:cubicBezTo>
                  <a:cubicBezTo>
                    <a:pt x="377" y="0"/>
                    <a:pt x="484" y="107"/>
                    <a:pt x="484" y="233"/>
                  </a:cubicBezTo>
                  <a:cubicBezTo>
                    <a:pt x="484" y="367"/>
                    <a:pt x="377" y="475"/>
                    <a:pt x="242" y="475"/>
                  </a:cubicBezTo>
                  <a:close/>
                  <a:moveTo>
                    <a:pt x="242" y="54"/>
                  </a:moveTo>
                  <a:lnTo>
                    <a:pt x="242" y="54"/>
                  </a:lnTo>
                  <a:cubicBezTo>
                    <a:pt x="144" y="54"/>
                    <a:pt x="63" y="134"/>
                    <a:pt x="63" y="233"/>
                  </a:cubicBezTo>
                  <a:cubicBezTo>
                    <a:pt x="63" y="331"/>
                    <a:pt x="144" y="412"/>
                    <a:pt x="242" y="412"/>
                  </a:cubicBezTo>
                  <a:cubicBezTo>
                    <a:pt x="341" y="412"/>
                    <a:pt x="422" y="331"/>
                    <a:pt x="422" y="233"/>
                  </a:cubicBezTo>
                  <a:cubicBezTo>
                    <a:pt x="422" y="134"/>
                    <a:pt x="341" y="54"/>
                    <a:pt x="24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30"/>
            <p:cNvSpPr/>
            <p:nvPr/>
          </p:nvSpPr>
          <p:spPr>
            <a:xfrm>
              <a:off x="762120" y="277848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7" h="477">
                  <a:moveTo>
                    <a:pt x="234" y="476"/>
                  </a:moveTo>
                  <a:lnTo>
                    <a:pt x="234" y="476"/>
                  </a:lnTo>
                  <a:cubicBezTo>
                    <a:pt x="108" y="476"/>
                    <a:pt x="0" y="377"/>
                    <a:pt x="0" y="243"/>
                  </a:cubicBezTo>
                  <a:cubicBezTo>
                    <a:pt x="0" y="108"/>
                    <a:pt x="108" y="0"/>
                    <a:pt x="234" y="0"/>
                  </a:cubicBezTo>
                  <a:cubicBezTo>
                    <a:pt x="368" y="0"/>
                    <a:pt x="476" y="108"/>
                    <a:pt x="476" y="243"/>
                  </a:cubicBezTo>
                  <a:cubicBezTo>
                    <a:pt x="476" y="377"/>
                    <a:pt x="368" y="476"/>
                    <a:pt x="234" y="476"/>
                  </a:cubicBezTo>
                  <a:close/>
                  <a:moveTo>
                    <a:pt x="234" y="63"/>
                  </a:moveTo>
                  <a:lnTo>
                    <a:pt x="234" y="63"/>
                  </a:lnTo>
                  <a:cubicBezTo>
                    <a:pt x="135" y="63"/>
                    <a:pt x="54" y="144"/>
                    <a:pt x="54" y="243"/>
                  </a:cubicBezTo>
                  <a:cubicBezTo>
                    <a:pt x="54" y="341"/>
                    <a:pt x="135" y="422"/>
                    <a:pt x="234" y="422"/>
                  </a:cubicBezTo>
                  <a:cubicBezTo>
                    <a:pt x="332" y="422"/>
                    <a:pt x="413" y="341"/>
                    <a:pt x="413" y="243"/>
                  </a:cubicBezTo>
                  <a:cubicBezTo>
                    <a:pt x="413" y="144"/>
                    <a:pt x="332" y="63"/>
                    <a:pt x="234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31"/>
            <p:cNvSpPr/>
            <p:nvPr/>
          </p:nvSpPr>
          <p:spPr>
            <a:xfrm>
              <a:off x="1194480" y="3112560"/>
              <a:ext cx="368280" cy="206640"/>
            </a:xfrm>
            <a:custGeom>
              <a:avLst/>
              <a:gdLst/>
              <a:ahLst/>
              <a:cxnLst/>
              <a:rect l="l" t="t" r="r" b="b"/>
              <a:pathLst>
                <a:path w="791" h="423">
                  <a:moveTo>
                    <a:pt x="27" y="422"/>
                  </a:moveTo>
                  <a:lnTo>
                    <a:pt x="27" y="422"/>
                  </a:lnTo>
                  <a:cubicBezTo>
                    <a:pt x="9" y="422"/>
                    <a:pt x="0" y="412"/>
                    <a:pt x="0" y="395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763" y="0"/>
                    <a:pt x="763" y="0"/>
                    <a:pt x="763" y="0"/>
                  </a:cubicBezTo>
                  <a:cubicBezTo>
                    <a:pt x="781" y="0"/>
                    <a:pt x="790" y="9"/>
                    <a:pt x="790" y="27"/>
                  </a:cubicBezTo>
                  <a:cubicBezTo>
                    <a:pt x="790" y="45"/>
                    <a:pt x="781" y="54"/>
                    <a:pt x="763" y="54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54" y="251"/>
                    <a:pt x="54" y="251"/>
                    <a:pt x="54" y="251"/>
                  </a:cubicBezTo>
                  <a:cubicBezTo>
                    <a:pt x="54" y="395"/>
                    <a:pt x="54" y="395"/>
                    <a:pt x="54" y="395"/>
                  </a:cubicBezTo>
                  <a:cubicBezTo>
                    <a:pt x="54" y="412"/>
                    <a:pt x="45" y="422"/>
                    <a:pt x="27" y="42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32"/>
            <p:cNvSpPr/>
            <p:nvPr/>
          </p:nvSpPr>
          <p:spPr>
            <a:xfrm>
              <a:off x="1101960" y="225648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6">
                  <a:moveTo>
                    <a:pt x="242" y="475"/>
                  </a:moveTo>
                  <a:lnTo>
                    <a:pt x="242" y="475"/>
                  </a:lnTo>
                  <a:cubicBezTo>
                    <a:pt x="108" y="475"/>
                    <a:pt x="0" y="368"/>
                    <a:pt x="0" y="242"/>
                  </a:cubicBezTo>
                  <a:cubicBezTo>
                    <a:pt x="0" y="108"/>
                    <a:pt x="108" y="0"/>
                    <a:pt x="242" y="0"/>
                  </a:cubicBezTo>
                  <a:cubicBezTo>
                    <a:pt x="368" y="0"/>
                    <a:pt x="475" y="108"/>
                    <a:pt x="475" y="242"/>
                  </a:cubicBezTo>
                  <a:cubicBezTo>
                    <a:pt x="475" y="368"/>
                    <a:pt x="368" y="475"/>
                    <a:pt x="242" y="475"/>
                  </a:cubicBezTo>
                  <a:close/>
                  <a:moveTo>
                    <a:pt x="242" y="63"/>
                  </a:moveTo>
                  <a:lnTo>
                    <a:pt x="242" y="63"/>
                  </a:lnTo>
                  <a:cubicBezTo>
                    <a:pt x="143" y="63"/>
                    <a:pt x="63" y="143"/>
                    <a:pt x="63" y="242"/>
                  </a:cubicBezTo>
                  <a:cubicBezTo>
                    <a:pt x="63" y="341"/>
                    <a:pt x="143" y="422"/>
                    <a:pt x="242" y="422"/>
                  </a:cubicBezTo>
                  <a:cubicBezTo>
                    <a:pt x="341" y="422"/>
                    <a:pt x="422" y="341"/>
                    <a:pt x="422" y="242"/>
                  </a:cubicBezTo>
                  <a:cubicBezTo>
                    <a:pt x="422" y="143"/>
                    <a:pt x="341" y="63"/>
                    <a:pt x="242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33"/>
            <p:cNvSpPr/>
            <p:nvPr/>
          </p:nvSpPr>
          <p:spPr>
            <a:xfrm>
              <a:off x="1198440" y="2463480"/>
              <a:ext cx="364320" cy="206640"/>
            </a:xfrm>
            <a:custGeom>
              <a:avLst/>
              <a:gdLst/>
              <a:ahLst/>
              <a:cxnLst/>
              <a:rect l="l" t="t" r="r" b="b"/>
              <a:pathLst>
                <a:path w="782" h="422">
                  <a:moveTo>
                    <a:pt x="754" y="421"/>
                  </a:moveTo>
                  <a:lnTo>
                    <a:pt x="754" y="421"/>
                  </a:lnTo>
                  <a:cubicBezTo>
                    <a:pt x="233" y="421"/>
                    <a:pt x="233" y="421"/>
                    <a:pt x="233" y="421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8"/>
                    <a:pt x="18" y="0"/>
                    <a:pt x="36" y="0"/>
                  </a:cubicBezTo>
                  <a:cubicBezTo>
                    <a:pt x="54" y="0"/>
                    <a:pt x="63" y="8"/>
                    <a:pt x="63" y="27"/>
                  </a:cubicBezTo>
                  <a:cubicBezTo>
                    <a:pt x="63" y="170"/>
                    <a:pt x="63" y="170"/>
                    <a:pt x="63" y="170"/>
                  </a:cubicBezTo>
                  <a:cubicBezTo>
                    <a:pt x="251" y="367"/>
                    <a:pt x="251" y="367"/>
                    <a:pt x="251" y="367"/>
                  </a:cubicBezTo>
                  <a:cubicBezTo>
                    <a:pt x="754" y="367"/>
                    <a:pt x="754" y="367"/>
                    <a:pt x="754" y="367"/>
                  </a:cubicBezTo>
                  <a:cubicBezTo>
                    <a:pt x="772" y="367"/>
                    <a:pt x="781" y="376"/>
                    <a:pt x="781" y="394"/>
                  </a:cubicBezTo>
                  <a:cubicBezTo>
                    <a:pt x="781" y="412"/>
                    <a:pt x="772" y="421"/>
                    <a:pt x="754" y="4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34"/>
            <p:cNvSpPr/>
            <p:nvPr/>
          </p:nvSpPr>
          <p:spPr>
            <a:xfrm>
              <a:off x="959760" y="2883960"/>
              <a:ext cx="603000" cy="25560"/>
            </a:xfrm>
            <a:custGeom>
              <a:avLst/>
              <a:gdLst/>
              <a:ahLst/>
              <a:cxnLst/>
              <a:rect l="l" t="t" r="r" b="b"/>
              <a:pathLst>
                <a:path w="1293" h="54">
                  <a:moveTo>
                    <a:pt x="1265" y="53"/>
                  </a:moveTo>
                  <a:lnTo>
                    <a:pt x="1265" y="53"/>
                  </a:lnTo>
                  <a:cubicBezTo>
                    <a:pt x="27" y="53"/>
                    <a:pt x="27" y="53"/>
                    <a:pt x="27" y="53"/>
                  </a:cubicBezTo>
                  <a:cubicBezTo>
                    <a:pt x="9" y="53"/>
                    <a:pt x="0" y="44"/>
                    <a:pt x="0" y="27"/>
                  </a:cubicBezTo>
                  <a:cubicBezTo>
                    <a:pt x="0" y="9"/>
                    <a:pt x="9" y="0"/>
                    <a:pt x="27" y="0"/>
                  </a:cubicBezTo>
                  <a:cubicBezTo>
                    <a:pt x="1265" y="0"/>
                    <a:pt x="1265" y="0"/>
                    <a:pt x="1265" y="0"/>
                  </a:cubicBezTo>
                  <a:cubicBezTo>
                    <a:pt x="1283" y="0"/>
                    <a:pt x="1292" y="9"/>
                    <a:pt x="1292" y="27"/>
                  </a:cubicBezTo>
                  <a:cubicBezTo>
                    <a:pt x="1292" y="44"/>
                    <a:pt x="1283" y="53"/>
                    <a:pt x="1265" y="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35"/>
            <p:cNvSpPr/>
            <p:nvPr/>
          </p:nvSpPr>
          <p:spPr>
            <a:xfrm>
              <a:off x="1868040" y="2446560"/>
              <a:ext cx="914040" cy="956880"/>
            </a:xfrm>
            <a:custGeom>
              <a:avLst/>
              <a:gdLst/>
              <a:ahLst/>
              <a:cxnLst/>
              <a:rect l="l" t="t" r="r" b="b"/>
              <a:pathLst>
                <a:path w="1956" h="1956">
                  <a:moveTo>
                    <a:pt x="1955" y="1955"/>
                  </a:moveTo>
                  <a:lnTo>
                    <a:pt x="0" y="1955"/>
                  </a:lnTo>
                  <a:lnTo>
                    <a:pt x="0" y="0"/>
                  </a:lnTo>
                  <a:lnTo>
                    <a:pt x="1955" y="0"/>
                  </a:lnTo>
                  <a:lnTo>
                    <a:pt x="1955" y="19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36"/>
            <p:cNvSpPr/>
            <p:nvPr/>
          </p:nvSpPr>
          <p:spPr>
            <a:xfrm>
              <a:off x="1662120" y="2530440"/>
              <a:ext cx="75960" cy="75240"/>
            </a:xfrm>
            <a:custGeom>
              <a:avLst/>
              <a:gdLst/>
              <a:ahLst/>
              <a:cxnLst/>
              <a:rect l="l" t="t" r="r" b="b"/>
              <a:pathLst>
                <a:path w="162" h="154">
                  <a:moveTo>
                    <a:pt x="161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1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37"/>
            <p:cNvSpPr/>
            <p:nvPr/>
          </p:nvSpPr>
          <p:spPr>
            <a:xfrm>
              <a:off x="1662120" y="285804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2" h="162">
                  <a:moveTo>
                    <a:pt x="161" y="161"/>
                  </a:moveTo>
                  <a:lnTo>
                    <a:pt x="0" y="161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16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38"/>
            <p:cNvSpPr/>
            <p:nvPr/>
          </p:nvSpPr>
          <p:spPr>
            <a:xfrm>
              <a:off x="1662120" y="318816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2" h="163">
                  <a:moveTo>
                    <a:pt x="161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39"/>
            <p:cNvSpPr/>
            <p:nvPr/>
          </p:nvSpPr>
          <p:spPr>
            <a:xfrm>
              <a:off x="2885400" y="2530440"/>
              <a:ext cx="75960" cy="75240"/>
            </a:xfrm>
            <a:custGeom>
              <a:avLst/>
              <a:gdLst/>
              <a:ahLst/>
              <a:cxnLst/>
              <a:rect l="l" t="t" r="r" b="b"/>
              <a:pathLst>
                <a:path w="162" h="154">
                  <a:moveTo>
                    <a:pt x="161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1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40"/>
            <p:cNvSpPr/>
            <p:nvPr/>
          </p:nvSpPr>
          <p:spPr>
            <a:xfrm>
              <a:off x="2885400" y="285804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2" h="162">
                  <a:moveTo>
                    <a:pt x="161" y="161"/>
                  </a:moveTo>
                  <a:lnTo>
                    <a:pt x="0" y="161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16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41"/>
            <p:cNvSpPr/>
            <p:nvPr/>
          </p:nvSpPr>
          <p:spPr>
            <a:xfrm>
              <a:off x="2885400" y="318816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2" h="163">
                  <a:moveTo>
                    <a:pt x="161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61" y="0"/>
                  </a:lnTo>
                  <a:lnTo>
                    <a:pt x="161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42"/>
            <p:cNvSpPr/>
            <p:nvPr/>
          </p:nvSpPr>
          <p:spPr>
            <a:xfrm>
              <a:off x="2592720" y="2217960"/>
              <a:ext cx="71640" cy="79560"/>
            </a:xfrm>
            <a:custGeom>
              <a:avLst/>
              <a:gdLst/>
              <a:ahLst/>
              <a:cxnLst/>
              <a:rect l="l" t="t" r="r" b="b"/>
              <a:pathLst>
                <a:path w="154" h="163">
                  <a:moveTo>
                    <a:pt x="0" y="162"/>
                  </a:moveTo>
                  <a:lnTo>
                    <a:pt x="0" y="0"/>
                  </a:lnTo>
                  <a:lnTo>
                    <a:pt x="153" y="0"/>
                  </a:lnTo>
                  <a:lnTo>
                    <a:pt x="153" y="162"/>
                  </a:lnTo>
                  <a:lnTo>
                    <a:pt x="0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43"/>
            <p:cNvSpPr/>
            <p:nvPr/>
          </p:nvSpPr>
          <p:spPr>
            <a:xfrm>
              <a:off x="2273760" y="221796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3" h="163">
                  <a:moveTo>
                    <a:pt x="0" y="162"/>
                  </a:moveTo>
                  <a:lnTo>
                    <a:pt x="0" y="0"/>
                  </a:lnTo>
                  <a:lnTo>
                    <a:pt x="162" y="0"/>
                  </a:lnTo>
                  <a:lnTo>
                    <a:pt x="162" y="162"/>
                  </a:lnTo>
                  <a:lnTo>
                    <a:pt x="0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44"/>
            <p:cNvSpPr/>
            <p:nvPr/>
          </p:nvSpPr>
          <p:spPr>
            <a:xfrm>
              <a:off x="1960560" y="221796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2" h="163">
                  <a:moveTo>
                    <a:pt x="0" y="162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161" y="162"/>
                  </a:lnTo>
                  <a:lnTo>
                    <a:pt x="0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45"/>
            <p:cNvSpPr/>
            <p:nvPr/>
          </p:nvSpPr>
          <p:spPr>
            <a:xfrm>
              <a:off x="2592720" y="3498480"/>
              <a:ext cx="71640" cy="79560"/>
            </a:xfrm>
            <a:custGeom>
              <a:avLst/>
              <a:gdLst/>
              <a:ahLst/>
              <a:cxnLst/>
              <a:rect l="l" t="t" r="r" b="b"/>
              <a:pathLst>
                <a:path w="154" h="163">
                  <a:moveTo>
                    <a:pt x="0" y="162"/>
                  </a:moveTo>
                  <a:lnTo>
                    <a:pt x="0" y="0"/>
                  </a:lnTo>
                  <a:lnTo>
                    <a:pt x="153" y="0"/>
                  </a:lnTo>
                  <a:lnTo>
                    <a:pt x="153" y="162"/>
                  </a:lnTo>
                  <a:lnTo>
                    <a:pt x="0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46"/>
            <p:cNvSpPr/>
            <p:nvPr/>
          </p:nvSpPr>
          <p:spPr>
            <a:xfrm>
              <a:off x="2273760" y="349848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3" h="163">
                  <a:moveTo>
                    <a:pt x="0" y="162"/>
                  </a:moveTo>
                  <a:lnTo>
                    <a:pt x="0" y="0"/>
                  </a:lnTo>
                  <a:lnTo>
                    <a:pt x="162" y="0"/>
                  </a:lnTo>
                  <a:lnTo>
                    <a:pt x="162" y="162"/>
                  </a:lnTo>
                  <a:lnTo>
                    <a:pt x="0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47"/>
            <p:cNvSpPr/>
            <p:nvPr/>
          </p:nvSpPr>
          <p:spPr>
            <a:xfrm>
              <a:off x="1960560" y="3498480"/>
              <a:ext cx="75960" cy="79560"/>
            </a:xfrm>
            <a:custGeom>
              <a:avLst/>
              <a:gdLst/>
              <a:ahLst/>
              <a:cxnLst/>
              <a:rect l="l" t="t" r="r" b="b"/>
              <a:pathLst>
                <a:path w="162" h="163">
                  <a:moveTo>
                    <a:pt x="0" y="162"/>
                  </a:moveTo>
                  <a:lnTo>
                    <a:pt x="0" y="0"/>
                  </a:lnTo>
                  <a:lnTo>
                    <a:pt x="161" y="0"/>
                  </a:lnTo>
                  <a:lnTo>
                    <a:pt x="161" y="162"/>
                  </a:lnTo>
                  <a:lnTo>
                    <a:pt x="0" y="16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48"/>
            <p:cNvSpPr/>
            <p:nvPr/>
          </p:nvSpPr>
          <p:spPr>
            <a:xfrm>
              <a:off x="3060360" y="3953520"/>
              <a:ext cx="222120" cy="232560"/>
            </a:xfrm>
            <a:custGeom>
              <a:avLst/>
              <a:gdLst/>
              <a:ahLst/>
              <a:cxnLst/>
              <a:rect l="l" t="t" r="r" b="b"/>
              <a:pathLst>
                <a:path w="476" h="477">
                  <a:moveTo>
                    <a:pt x="233" y="476"/>
                  </a:moveTo>
                  <a:lnTo>
                    <a:pt x="233" y="476"/>
                  </a:lnTo>
                  <a:cubicBezTo>
                    <a:pt x="107" y="476"/>
                    <a:pt x="0" y="368"/>
                    <a:pt x="0" y="243"/>
                  </a:cubicBezTo>
                  <a:cubicBezTo>
                    <a:pt x="0" y="108"/>
                    <a:pt x="107" y="0"/>
                    <a:pt x="233" y="0"/>
                  </a:cubicBezTo>
                  <a:cubicBezTo>
                    <a:pt x="368" y="0"/>
                    <a:pt x="475" y="108"/>
                    <a:pt x="475" y="243"/>
                  </a:cubicBezTo>
                  <a:cubicBezTo>
                    <a:pt x="475" y="368"/>
                    <a:pt x="368" y="476"/>
                    <a:pt x="233" y="476"/>
                  </a:cubicBezTo>
                  <a:close/>
                  <a:moveTo>
                    <a:pt x="233" y="63"/>
                  </a:moveTo>
                  <a:lnTo>
                    <a:pt x="233" y="63"/>
                  </a:lnTo>
                  <a:cubicBezTo>
                    <a:pt x="134" y="63"/>
                    <a:pt x="54" y="144"/>
                    <a:pt x="54" y="243"/>
                  </a:cubicBezTo>
                  <a:cubicBezTo>
                    <a:pt x="54" y="341"/>
                    <a:pt x="134" y="422"/>
                    <a:pt x="233" y="422"/>
                  </a:cubicBezTo>
                  <a:cubicBezTo>
                    <a:pt x="332" y="422"/>
                    <a:pt x="412" y="341"/>
                    <a:pt x="412" y="243"/>
                  </a:cubicBezTo>
                  <a:cubicBezTo>
                    <a:pt x="412" y="144"/>
                    <a:pt x="332" y="63"/>
                    <a:pt x="233" y="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1" name="CustomShape 49"/>
          <p:cNvSpPr/>
          <p:nvPr/>
        </p:nvSpPr>
        <p:spPr>
          <a:xfrm>
            <a:off x="4114800" y="1886040"/>
            <a:ext cx="4495320" cy="25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Bahnschrift"/>
              </a:rPr>
              <a:t>Ebenezer Isaac Veeraraju (522025)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Bahnschrift"/>
              </a:rPr>
              <a:t>Machine Learning Intern at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Bahnschrift"/>
              </a:rPr>
              <a:t>Rishabh Software - Atladara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Bahnschrift"/>
              </a:rPr>
              <a:t> Guided By : 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Bahnschrift"/>
              </a:rPr>
              <a:t>Ksitij Tripati  (MSU)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latin typeface="Bahnschrift"/>
              </a:rPr>
              <a:t>Gagan Dubey (RISE)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72" name="CustomShape 50"/>
          <p:cNvSpPr/>
          <p:nvPr/>
        </p:nvSpPr>
        <p:spPr>
          <a:xfrm>
            <a:off x="0" y="81900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1F497D"/>
                </a:solidFill>
                <a:latin typeface="Lato Heavy"/>
                <a:ea typeface="Lato Heavy"/>
              </a:rPr>
              <a:t>Artificial Intelligence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2">
            <a:extLst>
              <a:ext uri="{FF2B5EF4-FFF2-40B4-BE49-F238E27FC236}">
                <a16:creationId xmlns:a16="http://schemas.microsoft.com/office/drawing/2014/main" xmlns="" id="{9D10171F-F839-5A46-80CC-9079055D66A7}"/>
              </a:ext>
            </a:extLst>
          </p:cNvPr>
          <p:cNvGrpSpPr/>
          <p:nvPr/>
        </p:nvGrpSpPr>
        <p:grpSpPr>
          <a:xfrm rot="16200000">
            <a:off x="1683692" y="-2316806"/>
            <a:ext cx="5524080" cy="9684568"/>
            <a:chOff x="12138832" y="4248754"/>
            <a:chExt cx="3366305" cy="3166330"/>
          </a:xfrm>
          <a:solidFill>
            <a:srgbClr val="D4FCD6"/>
          </a:solidFill>
        </p:grpSpPr>
        <p:sp>
          <p:nvSpPr>
            <p:cNvPr id="43" name="Freeform 327">
              <a:extLst>
                <a:ext uri="{FF2B5EF4-FFF2-40B4-BE49-F238E27FC236}">
                  <a16:creationId xmlns:a16="http://schemas.microsoft.com/office/drawing/2014/main" xmlns="" id="{1A5FF559-BEEE-F342-B78D-2E423F10B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8832" y="4343982"/>
              <a:ext cx="3266318" cy="3071102"/>
            </a:xfrm>
            <a:custGeom>
              <a:avLst/>
              <a:gdLst>
                <a:gd name="T0" fmla="*/ 0 w 3027"/>
                <a:gd name="T1" fmla="*/ 2845 h 2846"/>
                <a:gd name="T2" fmla="*/ 0 w 3027"/>
                <a:gd name="T3" fmla="*/ 0 h 2846"/>
                <a:gd name="T4" fmla="*/ 3026 w 3027"/>
                <a:gd name="T5" fmla="*/ 0 h 2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7" h="2846">
                  <a:moveTo>
                    <a:pt x="0" y="2845"/>
                  </a:moveTo>
                  <a:lnTo>
                    <a:pt x="0" y="0"/>
                  </a:lnTo>
                  <a:lnTo>
                    <a:pt x="3026" y="0"/>
                  </a:lnTo>
                </a:path>
              </a:pathLst>
            </a:custGeom>
            <a:grpFill/>
            <a:ln w="63500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4" name="Freeform 328">
              <a:extLst>
                <a:ext uri="{FF2B5EF4-FFF2-40B4-BE49-F238E27FC236}">
                  <a16:creationId xmlns:a16="http://schemas.microsoft.com/office/drawing/2014/main" xmlns="" id="{C6C7D0BD-828F-9E43-8AAB-008DA48D4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0398" y="4248754"/>
              <a:ext cx="204739" cy="195219"/>
            </a:xfrm>
            <a:custGeom>
              <a:avLst/>
              <a:gdLst>
                <a:gd name="T0" fmla="*/ 91 w 191"/>
                <a:gd name="T1" fmla="*/ 181 h 182"/>
                <a:gd name="T2" fmla="*/ 91 w 191"/>
                <a:gd name="T3" fmla="*/ 181 h 182"/>
                <a:gd name="T4" fmla="*/ 190 w 191"/>
                <a:gd name="T5" fmla="*/ 91 h 182"/>
                <a:gd name="T6" fmla="*/ 91 w 191"/>
                <a:gd name="T7" fmla="*/ 0 h 182"/>
                <a:gd name="T8" fmla="*/ 0 w 191"/>
                <a:gd name="T9" fmla="*/ 91 h 182"/>
                <a:gd name="T10" fmla="*/ 91 w 191"/>
                <a:gd name="T11" fmla="*/ 18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82">
                  <a:moveTo>
                    <a:pt x="91" y="181"/>
                  </a:moveTo>
                  <a:lnTo>
                    <a:pt x="91" y="181"/>
                  </a:lnTo>
                  <a:cubicBezTo>
                    <a:pt x="145" y="181"/>
                    <a:pt x="190" y="145"/>
                    <a:pt x="190" y="91"/>
                  </a:cubicBezTo>
                  <a:cubicBezTo>
                    <a:pt x="190" y="46"/>
                    <a:pt x="145" y="0"/>
                    <a:pt x="91" y="0"/>
                  </a:cubicBezTo>
                  <a:cubicBezTo>
                    <a:pt x="45" y="0"/>
                    <a:pt x="0" y="46"/>
                    <a:pt x="0" y="91"/>
                  </a:cubicBezTo>
                  <a:cubicBezTo>
                    <a:pt x="0" y="145"/>
                    <a:pt x="45" y="181"/>
                    <a:pt x="91" y="1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9" name="Group 32">
            <a:extLst>
              <a:ext uri="{FF2B5EF4-FFF2-40B4-BE49-F238E27FC236}">
                <a16:creationId xmlns:a16="http://schemas.microsoft.com/office/drawing/2014/main" xmlns="" id="{9D10171F-F839-5A46-80CC-9079055D66A7}"/>
              </a:ext>
            </a:extLst>
          </p:cNvPr>
          <p:cNvGrpSpPr/>
          <p:nvPr/>
        </p:nvGrpSpPr>
        <p:grpSpPr>
          <a:xfrm rot="5400000">
            <a:off x="2080244" y="-2080244"/>
            <a:ext cx="5524080" cy="9684568"/>
            <a:chOff x="12138832" y="4248754"/>
            <a:chExt cx="3366305" cy="3166330"/>
          </a:xfrm>
          <a:solidFill>
            <a:srgbClr val="FFFFE5"/>
          </a:solidFill>
        </p:grpSpPr>
        <p:sp>
          <p:nvSpPr>
            <p:cNvPr id="40" name="Freeform 327">
              <a:extLst>
                <a:ext uri="{FF2B5EF4-FFF2-40B4-BE49-F238E27FC236}">
                  <a16:creationId xmlns:a16="http://schemas.microsoft.com/office/drawing/2014/main" xmlns="" id="{1A5FF559-BEEE-F342-B78D-2E423F10B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8832" y="4343982"/>
              <a:ext cx="3266318" cy="3071102"/>
            </a:xfrm>
            <a:custGeom>
              <a:avLst/>
              <a:gdLst>
                <a:gd name="T0" fmla="*/ 0 w 3027"/>
                <a:gd name="T1" fmla="*/ 2845 h 2846"/>
                <a:gd name="T2" fmla="*/ 0 w 3027"/>
                <a:gd name="T3" fmla="*/ 0 h 2846"/>
                <a:gd name="T4" fmla="*/ 3026 w 3027"/>
                <a:gd name="T5" fmla="*/ 0 h 2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7" h="2846">
                  <a:moveTo>
                    <a:pt x="0" y="2845"/>
                  </a:moveTo>
                  <a:lnTo>
                    <a:pt x="0" y="0"/>
                  </a:lnTo>
                  <a:lnTo>
                    <a:pt x="3026" y="0"/>
                  </a:lnTo>
                </a:path>
              </a:pathLst>
            </a:custGeom>
            <a:grpFill/>
            <a:ln w="63500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328">
              <a:extLst>
                <a:ext uri="{FF2B5EF4-FFF2-40B4-BE49-F238E27FC236}">
                  <a16:creationId xmlns:a16="http://schemas.microsoft.com/office/drawing/2014/main" xmlns="" id="{C6C7D0BD-828F-9E43-8AAB-008DA48D4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0398" y="4248754"/>
              <a:ext cx="204739" cy="195219"/>
            </a:xfrm>
            <a:custGeom>
              <a:avLst/>
              <a:gdLst>
                <a:gd name="T0" fmla="*/ 91 w 191"/>
                <a:gd name="T1" fmla="*/ 181 h 182"/>
                <a:gd name="T2" fmla="*/ 91 w 191"/>
                <a:gd name="T3" fmla="*/ 181 h 182"/>
                <a:gd name="T4" fmla="*/ 190 w 191"/>
                <a:gd name="T5" fmla="*/ 91 h 182"/>
                <a:gd name="T6" fmla="*/ 91 w 191"/>
                <a:gd name="T7" fmla="*/ 0 h 182"/>
                <a:gd name="T8" fmla="*/ 0 w 191"/>
                <a:gd name="T9" fmla="*/ 91 h 182"/>
                <a:gd name="T10" fmla="*/ 91 w 191"/>
                <a:gd name="T11" fmla="*/ 18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82">
                  <a:moveTo>
                    <a:pt x="91" y="181"/>
                  </a:moveTo>
                  <a:lnTo>
                    <a:pt x="91" y="181"/>
                  </a:lnTo>
                  <a:cubicBezTo>
                    <a:pt x="145" y="181"/>
                    <a:pt x="190" y="145"/>
                    <a:pt x="190" y="91"/>
                  </a:cubicBezTo>
                  <a:cubicBezTo>
                    <a:pt x="190" y="46"/>
                    <a:pt x="145" y="0"/>
                    <a:pt x="91" y="0"/>
                  </a:cubicBezTo>
                  <a:cubicBezTo>
                    <a:pt x="45" y="0"/>
                    <a:pt x="0" y="46"/>
                    <a:pt x="0" y="91"/>
                  </a:cubicBezTo>
                  <a:cubicBezTo>
                    <a:pt x="0" y="145"/>
                    <a:pt x="45" y="181"/>
                    <a:pt x="91" y="1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2" name="Group 32">
            <a:extLst>
              <a:ext uri="{FF2B5EF4-FFF2-40B4-BE49-F238E27FC236}">
                <a16:creationId xmlns:a16="http://schemas.microsoft.com/office/drawing/2014/main" xmlns="" id="{9D10171F-F839-5A46-80CC-9079055D66A7}"/>
              </a:ext>
            </a:extLst>
          </p:cNvPr>
          <p:cNvGrpSpPr/>
          <p:nvPr/>
        </p:nvGrpSpPr>
        <p:grpSpPr>
          <a:xfrm rot="10800000">
            <a:off x="3309307" y="3373297"/>
            <a:ext cx="1262693" cy="1187374"/>
            <a:chOff x="12138832" y="4248754"/>
            <a:chExt cx="3366305" cy="3166330"/>
          </a:xfrm>
        </p:grpSpPr>
        <p:sp>
          <p:nvSpPr>
            <p:cNvPr id="34" name="Freeform 327">
              <a:extLst>
                <a:ext uri="{FF2B5EF4-FFF2-40B4-BE49-F238E27FC236}">
                  <a16:creationId xmlns:a16="http://schemas.microsoft.com/office/drawing/2014/main" xmlns="" id="{1A5FF559-BEEE-F342-B78D-2E423F10B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8832" y="4343982"/>
              <a:ext cx="3266318" cy="3071102"/>
            </a:xfrm>
            <a:custGeom>
              <a:avLst/>
              <a:gdLst>
                <a:gd name="T0" fmla="*/ 0 w 3027"/>
                <a:gd name="T1" fmla="*/ 2845 h 2846"/>
                <a:gd name="T2" fmla="*/ 0 w 3027"/>
                <a:gd name="T3" fmla="*/ 0 h 2846"/>
                <a:gd name="T4" fmla="*/ 3026 w 3027"/>
                <a:gd name="T5" fmla="*/ 0 h 2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7" h="2846">
                  <a:moveTo>
                    <a:pt x="0" y="2845"/>
                  </a:moveTo>
                  <a:lnTo>
                    <a:pt x="0" y="0"/>
                  </a:lnTo>
                  <a:lnTo>
                    <a:pt x="3026" y="0"/>
                  </a:lnTo>
                </a:path>
              </a:pathLst>
            </a:custGeom>
            <a:noFill/>
            <a:ln w="63500" cap="flat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5" name="Freeform 328">
              <a:extLst>
                <a:ext uri="{FF2B5EF4-FFF2-40B4-BE49-F238E27FC236}">
                  <a16:creationId xmlns:a16="http://schemas.microsoft.com/office/drawing/2014/main" xmlns="" id="{C6C7D0BD-828F-9E43-8AAB-008DA48D4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0398" y="4248754"/>
              <a:ext cx="204739" cy="195219"/>
            </a:xfrm>
            <a:custGeom>
              <a:avLst/>
              <a:gdLst>
                <a:gd name="T0" fmla="*/ 91 w 191"/>
                <a:gd name="T1" fmla="*/ 181 h 182"/>
                <a:gd name="T2" fmla="*/ 91 w 191"/>
                <a:gd name="T3" fmla="*/ 181 h 182"/>
                <a:gd name="T4" fmla="*/ 190 w 191"/>
                <a:gd name="T5" fmla="*/ 91 h 182"/>
                <a:gd name="T6" fmla="*/ 91 w 191"/>
                <a:gd name="T7" fmla="*/ 0 h 182"/>
                <a:gd name="T8" fmla="*/ 0 w 191"/>
                <a:gd name="T9" fmla="*/ 91 h 182"/>
                <a:gd name="T10" fmla="*/ 91 w 191"/>
                <a:gd name="T11" fmla="*/ 18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82">
                  <a:moveTo>
                    <a:pt x="91" y="181"/>
                  </a:moveTo>
                  <a:lnTo>
                    <a:pt x="91" y="181"/>
                  </a:lnTo>
                  <a:cubicBezTo>
                    <a:pt x="145" y="181"/>
                    <a:pt x="190" y="145"/>
                    <a:pt x="190" y="91"/>
                  </a:cubicBezTo>
                  <a:cubicBezTo>
                    <a:pt x="190" y="46"/>
                    <a:pt x="145" y="0"/>
                    <a:pt x="91" y="0"/>
                  </a:cubicBezTo>
                  <a:cubicBezTo>
                    <a:pt x="45" y="0"/>
                    <a:pt x="0" y="46"/>
                    <a:pt x="0" y="91"/>
                  </a:cubicBezTo>
                  <a:cubicBezTo>
                    <a:pt x="0" y="145"/>
                    <a:pt x="45" y="181"/>
                    <a:pt x="91" y="181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3" name="Group 1">
            <a:extLst>
              <a:ext uri="{FF2B5EF4-FFF2-40B4-BE49-F238E27FC236}">
                <a16:creationId xmlns:a16="http://schemas.microsoft.com/office/drawing/2014/main" xmlns="" id="{48428C9A-2402-2644-BDBE-03297ECEBE84}"/>
              </a:ext>
            </a:extLst>
          </p:cNvPr>
          <p:cNvGrpSpPr/>
          <p:nvPr/>
        </p:nvGrpSpPr>
        <p:grpSpPr>
          <a:xfrm>
            <a:off x="4553248" y="1563638"/>
            <a:ext cx="1262693" cy="1188207"/>
            <a:chOff x="12138832" y="4248754"/>
            <a:chExt cx="3366305" cy="3166330"/>
          </a:xfrm>
        </p:grpSpPr>
        <p:sp>
          <p:nvSpPr>
            <p:cNvPr id="22" name="Freeform 327">
              <a:extLst>
                <a:ext uri="{FF2B5EF4-FFF2-40B4-BE49-F238E27FC236}">
                  <a16:creationId xmlns:a16="http://schemas.microsoft.com/office/drawing/2014/main" xmlns="" id="{1FB032BE-6F6B-5C4A-A677-A92EB2454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8832" y="4343982"/>
              <a:ext cx="3266318" cy="3071102"/>
            </a:xfrm>
            <a:custGeom>
              <a:avLst/>
              <a:gdLst>
                <a:gd name="T0" fmla="*/ 0 w 3027"/>
                <a:gd name="T1" fmla="*/ 2845 h 2846"/>
                <a:gd name="T2" fmla="*/ 0 w 3027"/>
                <a:gd name="T3" fmla="*/ 0 h 2846"/>
                <a:gd name="T4" fmla="*/ 3026 w 3027"/>
                <a:gd name="T5" fmla="*/ 0 h 2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7" h="2846">
                  <a:moveTo>
                    <a:pt x="0" y="2845"/>
                  </a:moveTo>
                  <a:lnTo>
                    <a:pt x="0" y="0"/>
                  </a:lnTo>
                  <a:lnTo>
                    <a:pt x="3026" y="0"/>
                  </a:lnTo>
                </a:path>
              </a:pathLst>
            </a:custGeom>
            <a:noFill/>
            <a:ln w="63500" cap="flat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328">
              <a:extLst>
                <a:ext uri="{FF2B5EF4-FFF2-40B4-BE49-F238E27FC236}">
                  <a16:creationId xmlns:a16="http://schemas.microsoft.com/office/drawing/2014/main" xmlns="" id="{290D00E7-7A88-6B45-B8E6-B0962592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0398" y="4248754"/>
              <a:ext cx="204739" cy="195219"/>
            </a:xfrm>
            <a:custGeom>
              <a:avLst/>
              <a:gdLst>
                <a:gd name="T0" fmla="*/ 91 w 191"/>
                <a:gd name="T1" fmla="*/ 181 h 182"/>
                <a:gd name="T2" fmla="*/ 91 w 191"/>
                <a:gd name="T3" fmla="*/ 181 h 182"/>
                <a:gd name="T4" fmla="*/ 190 w 191"/>
                <a:gd name="T5" fmla="*/ 91 h 182"/>
                <a:gd name="T6" fmla="*/ 91 w 191"/>
                <a:gd name="T7" fmla="*/ 0 h 182"/>
                <a:gd name="T8" fmla="*/ 0 w 191"/>
                <a:gd name="T9" fmla="*/ 91 h 182"/>
                <a:gd name="T10" fmla="*/ 91 w 191"/>
                <a:gd name="T11" fmla="*/ 18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82">
                  <a:moveTo>
                    <a:pt x="91" y="181"/>
                  </a:moveTo>
                  <a:lnTo>
                    <a:pt x="91" y="181"/>
                  </a:lnTo>
                  <a:cubicBezTo>
                    <a:pt x="145" y="181"/>
                    <a:pt x="190" y="145"/>
                    <a:pt x="190" y="91"/>
                  </a:cubicBezTo>
                  <a:cubicBezTo>
                    <a:pt x="190" y="46"/>
                    <a:pt x="145" y="0"/>
                    <a:pt x="91" y="0"/>
                  </a:cubicBezTo>
                  <a:cubicBezTo>
                    <a:pt x="45" y="0"/>
                    <a:pt x="0" y="46"/>
                    <a:pt x="0" y="91"/>
                  </a:cubicBezTo>
                  <a:cubicBezTo>
                    <a:pt x="0" y="145"/>
                    <a:pt x="45" y="181"/>
                    <a:pt x="91" y="181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xmlns="" id="{17274CF1-2206-D54B-B2EF-194991AC01DB}"/>
              </a:ext>
            </a:extLst>
          </p:cNvPr>
          <p:cNvGrpSpPr/>
          <p:nvPr/>
        </p:nvGrpSpPr>
        <p:grpSpPr>
          <a:xfrm>
            <a:off x="3162585" y="2114630"/>
            <a:ext cx="2818831" cy="1860173"/>
            <a:chOff x="7562221" y="4290646"/>
            <a:chExt cx="9426368" cy="564968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718448BA-7DA2-4C4E-A9F7-7BD41F22087A}"/>
                </a:ext>
              </a:extLst>
            </p:cNvPr>
            <p:cNvSpPr/>
            <p:nvPr/>
          </p:nvSpPr>
          <p:spPr>
            <a:xfrm>
              <a:off x="7986102" y="4290646"/>
              <a:ext cx="8578606" cy="513470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7D130BBF-3895-6B44-8BE7-3E38A2813212}"/>
                </a:ext>
              </a:extLst>
            </p:cNvPr>
            <p:cNvSpPr/>
            <p:nvPr/>
          </p:nvSpPr>
          <p:spPr>
            <a:xfrm>
              <a:off x="8189581" y="4522201"/>
              <a:ext cx="8171648" cy="467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27">
              <a:extLst>
                <a:ext uri="{FF2B5EF4-FFF2-40B4-BE49-F238E27FC236}">
                  <a16:creationId xmlns:a16="http://schemas.microsoft.com/office/drawing/2014/main" xmlns="" id="{6AA325D8-E637-F04B-B739-455F0E8E9E0B}"/>
                </a:ext>
              </a:extLst>
            </p:cNvPr>
            <p:cNvGrpSpPr/>
            <p:nvPr/>
          </p:nvGrpSpPr>
          <p:grpSpPr>
            <a:xfrm>
              <a:off x="7562221" y="9425354"/>
              <a:ext cx="9426368" cy="514978"/>
              <a:chOff x="7562221" y="9425354"/>
              <a:chExt cx="9426368" cy="514978"/>
            </a:xfrm>
          </p:grpSpPr>
          <p:grpSp>
            <p:nvGrpSpPr>
              <p:cNvPr id="6" name="Group 28">
                <a:extLst>
                  <a:ext uri="{FF2B5EF4-FFF2-40B4-BE49-F238E27FC236}">
                    <a16:creationId xmlns:a16="http://schemas.microsoft.com/office/drawing/2014/main" xmlns="" id="{88FB24C3-D242-B54E-8D2C-481F9476D005}"/>
                  </a:ext>
                </a:extLst>
              </p:cNvPr>
              <p:cNvGrpSpPr/>
              <p:nvPr/>
            </p:nvGrpSpPr>
            <p:grpSpPr>
              <a:xfrm>
                <a:off x="7562221" y="9425354"/>
                <a:ext cx="9426368" cy="514978"/>
                <a:chOff x="7986102" y="9425354"/>
                <a:chExt cx="8578606" cy="51497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433FAE19-6873-1C42-99BE-24DA324F416E}"/>
                    </a:ext>
                  </a:extLst>
                </p:cNvPr>
                <p:cNvSpPr/>
                <p:nvPr/>
              </p:nvSpPr>
              <p:spPr>
                <a:xfrm>
                  <a:off x="7986102" y="9425354"/>
                  <a:ext cx="8578606" cy="25748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04EB9EB5-B37B-8C4C-9CD2-3411DFED0256}"/>
                    </a:ext>
                  </a:extLst>
                </p:cNvPr>
                <p:cNvSpPr/>
                <p:nvPr/>
              </p:nvSpPr>
              <p:spPr>
                <a:xfrm>
                  <a:off x="7986102" y="9682843"/>
                  <a:ext cx="8578606" cy="25748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70E894A6-2D81-1445-81C9-A77A3ED5BDE9}"/>
                  </a:ext>
                </a:extLst>
              </p:cNvPr>
              <p:cNvSpPr/>
              <p:nvPr/>
            </p:nvSpPr>
            <p:spPr>
              <a:xfrm>
                <a:off x="10830413" y="9425354"/>
                <a:ext cx="2716823" cy="257489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CA8755AB-19A4-0C49-9CFA-6A5DE798C254}"/>
              </a:ext>
            </a:extLst>
          </p:cNvPr>
          <p:cNvGrpSpPr/>
          <p:nvPr/>
        </p:nvGrpSpPr>
        <p:grpSpPr>
          <a:xfrm>
            <a:off x="5778435" y="1295873"/>
            <a:ext cx="3365564" cy="590650"/>
            <a:chOff x="15405150" y="3455661"/>
            <a:chExt cx="8972500" cy="1575066"/>
          </a:xfrm>
        </p:grpSpPr>
        <p:sp>
          <p:nvSpPr>
            <p:cNvPr id="46" name="Rounded Rectangle 74">
              <a:extLst>
                <a:ext uri="{FF2B5EF4-FFF2-40B4-BE49-F238E27FC236}">
                  <a16:creationId xmlns:a16="http://schemas.microsoft.com/office/drawing/2014/main" xmlns="" id="{56BE48E9-55FE-5E48-B3B7-2E16D44DD0A2}"/>
                </a:ext>
              </a:extLst>
            </p:cNvPr>
            <p:cNvSpPr/>
            <p:nvPr/>
          </p:nvSpPr>
          <p:spPr>
            <a:xfrm>
              <a:off x="15405150" y="3455661"/>
              <a:ext cx="8972500" cy="1575066"/>
            </a:xfrm>
            <a:custGeom>
              <a:avLst/>
              <a:gdLst>
                <a:gd name="connsiteX0" fmla="*/ 0 w 12519809"/>
                <a:gd name="connsiteY0" fmla="*/ 787533 h 1575066"/>
                <a:gd name="connsiteX1" fmla="*/ 787533 w 12519809"/>
                <a:gd name="connsiteY1" fmla="*/ 0 h 1575066"/>
                <a:gd name="connsiteX2" fmla="*/ 11732276 w 12519809"/>
                <a:gd name="connsiteY2" fmla="*/ 0 h 1575066"/>
                <a:gd name="connsiteX3" fmla="*/ 12519809 w 12519809"/>
                <a:gd name="connsiteY3" fmla="*/ 787533 h 1575066"/>
                <a:gd name="connsiteX4" fmla="*/ 12519809 w 12519809"/>
                <a:gd name="connsiteY4" fmla="*/ 787533 h 1575066"/>
                <a:gd name="connsiteX5" fmla="*/ 11732276 w 12519809"/>
                <a:gd name="connsiteY5" fmla="*/ 1575066 h 1575066"/>
                <a:gd name="connsiteX6" fmla="*/ 787533 w 12519809"/>
                <a:gd name="connsiteY6" fmla="*/ 1575066 h 1575066"/>
                <a:gd name="connsiteX7" fmla="*/ 0 w 12519809"/>
                <a:gd name="connsiteY7" fmla="*/ 787533 h 1575066"/>
                <a:gd name="connsiteX0" fmla="*/ 0 w 12519809"/>
                <a:gd name="connsiteY0" fmla="*/ 787533 h 1575066"/>
                <a:gd name="connsiteX1" fmla="*/ 787533 w 12519809"/>
                <a:gd name="connsiteY1" fmla="*/ 0 h 1575066"/>
                <a:gd name="connsiteX2" fmla="*/ 11732276 w 12519809"/>
                <a:gd name="connsiteY2" fmla="*/ 0 h 1575066"/>
                <a:gd name="connsiteX3" fmla="*/ 12519809 w 12519809"/>
                <a:gd name="connsiteY3" fmla="*/ 787533 h 1575066"/>
                <a:gd name="connsiteX4" fmla="*/ 11732276 w 12519809"/>
                <a:gd name="connsiteY4" fmla="*/ 1575066 h 1575066"/>
                <a:gd name="connsiteX5" fmla="*/ 787533 w 12519809"/>
                <a:gd name="connsiteY5" fmla="*/ 1575066 h 1575066"/>
                <a:gd name="connsiteX6" fmla="*/ 0 w 12519809"/>
                <a:gd name="connsiteY6" fmla="*/ 787533 h 1575066"/>
                <a:gd name="connsiteX0" fmla="*/ 0 w 12519809"/>
                <a:gd name="connsiteY0" fmla="*/ 787533 h 1575066"/>
                <a:gd name="connsiteX1" fmla="*/ 787533 w 12519809"/>
                <a:gd name="connsiteY1" fmla="*/ 0 h 1575066"/>
                <a:gd name="connsiteX2" fmla="*/ 12519809 w 12519809"/>
                <a:gd name="connsiteY2" fmla="*/ 787533 h 1575066"/>
                <a:gd name="connsiteX3" fmla="*/ 11732276 w 12519809"/>
                <a:gd name="connsiteY3" fmla="*/ 1575066 h 1575066"/>
                <a:gd name="connsiteX4" fmla="*/ 787533 w 12519809"/>
                <a:gd name="connsiteY4" fmla="*/ 1575066 h 1575066"/>
                <a:gd name="connsiteX5" fmla="*/ 0 w 12519809"/>
                <a:gd name="connsiteY5" fmla="*/ 787533 h 1575066"/>
                <a:gd name="connsiteX0" fmla="*/ 0 w 11732276"/>
                <a:gd name="connsiteY0" fmla="*/ 787533 h 1575066"/>
                <a:gd name="connsiteX1" fmla="*/ 787533 w 11732276"/>
                <a:gd name="connsiteY1" fmla="*/ 0 h 1575066"/>
                <a:gd name="connsiteX2" fmla="*/ 11585089 w 11732276"/>
                <a:gd name="connsiteY2" fmla="*/ 15373 h 1575066"/>
                <a:gd name="connsiteX3" fmla="*/ 11732276 w 11732276"/>
                <a:gd name="connsiteY3" fmla="*/ 1575066 h 1575066"/>
                <a:gd name="connsiteX4" fmla="*/ 787533 w 11732276"/>
                <a:gd name="connsiteY4" fmla="*/ 1575066 h 1575066"/>
                <a:gd name="connsiteX5" fmla="*/ 0 w 11732276"/>
                <a:gd name="connsiteY5" fmla="*/ 787533 h 1575066"/>
                <a:gd name="connsiteX0" fmla="*/ 0 w 11590036"/>
                <a:gd name="connsiteY0" fmla="*/ 787533 h 1575066"/>
                <a:gd name="connsiteX1" fmla="*/ 787533 w 11590036"/>
                <a:gd name="connsiteY1" fmla="*/ 0 h 1575066"/>
                <a:gd name="connsiteX2" fmla="*/ 11585089 w 11590036"/>
                <a:gd name="connsiteY2" fmla="*/ 15373 h 1575066"/>
                <a:gd name="connsiteX3" fmla="*/ 11590036 w 11590036"/>
                <a:gd name="connsiteY3" fmla="*/ 1575066 h 1575066"/>
                <a:gd name="connsiteX4" fmla="*/ 787533 w 11590036"/>
                <a:gd name="connsiteY4" fmla="*/ 1575066 h 1575066"/>
                <a:gd name="connsiteX5" fmla="*/ 0 w 11590036"/>
                <a:gd name="connsiteY5" fmla="*/ 787533 h 157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90036" h="1575066">
                  <a:moveTo>
                    <a:pt x="0" y="787533"/>
                  </a:moveTo>
                  <a:cubicBezTo>
                    <a:pt x="0" y="352591"/>
                    <a:pt x="352591" y="0"/>
                    <a:pt x="787533" y="0"/>
                  </a:cubicBezTo>
                  <a:lnTo>
                    <a:pt x="11585089" y="15373"/>
                  </a:lnTo>
                  <a:lnTo>
                    <a:pt x="11590036" y="1575066"/>
                  </a:lnTo>
                  <a:lnTo>
                    <a:pt x="787533" y="1575066"/>
                  </a:lnTo>
                  <a:cubicBezTo>
                    <a:pt x="352591" y="1575066"/>
                    <a:pt x="0" y="1222475"/>
                    <a:pt x="0" y="78753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adroTexto 395">
              <a:extLst>
                <a:ext uri="{FF2B5EF4-FFF2-40B4-BE49-F238E27FC236}">
                  <a16:creationId xmlns:a16="http://schemas.microsoft.com/office/drawing/2014/main" xmlns="" id="{6C70584D-1C71-524E-8ECE-B87160DEF211}"/>
                </a:ext>
              </a:extLst>
            </p:cNvPr>
            <p:cNvSpPr txBox="1"/>
            <p:nvPr/>
          </p:nvSpPr>
          <p:spPr>
            <a:xfrm>
              <a:off x="16203215" y="3785658"/>
              <a:ext cx="8174435" cy="98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" charset="0"/>
                </a:rPr>
                <a:t>Main Project</a:t>
              </a:r>
              <a:endParaRPr lang="en-US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" charset="0"/>
              </a:endParaRPr>
            </a:p>
          </p:txBody>
        </p:sp>
      </p:grpSp>
      <p:grpSp>
        <p:nvGrpSpPr>
          <p:cNvPr id="8" name="Group 52">
            <a:extLst>
              <a:ext uri="{FF2B5EF4-FFF2-40B4-BE49-F238E27FC236}">
                <a16:creationId xmlns:a16="http://schemas.microsoft.com/office/drawing/2014/main" xmlns="" id="{427E1DA2-8C23-1747-A950-4BB9F358ED13}"/>
              </a:ext>
            </a:extLst>
          </p:cNvPr>
          <p:cNvGrpSpPr/>
          <p:nvPr/>
        </p:nvGrpSpPr>
        <p:grpSpPr>
          <a:xfrm flipH="1">
            <a:off x="0" y="4242847"/>
            <a:ext cx="3407857" cy="590650"/>
            <a:chOff x="15292399" y="3455661"/>
            <a:chExt cx="9085251" cy="1575066"/>
          </a:xfrm>
        </p:grpSpPr>
        <p:sp>
          <p:nvSpPr>
            <p:cNvPr id="55" name="Rounded Rectangle 74">
              <a:extLst>
                <a:ext uri="{FF2B5EF4-FFF2-40B4-BE49-F238E27FC236}">
                  <a16:creationId xmlns:a16="http://schemas.microsoft.com/office/drawing/2014/main" xmlns="" id="{B3DAD2B8-FA22-2147-A3DE-7C419312935B}"/>
                </a:ext>
              </a:extLst>
            </p:cNvPr>
            <p:cNvSpPr/>
            <p:nvPr/>
          </p:nvSpPr>
          <p:spPr>
            <a:xfrm>
              <a:off x="15405150" y="3455661"/>
              <a:ext cx="8972500" cy="1575066"/>
            </a:xfrm>
            <a:custGeom>
              <a:avLst/>
              <a:gdLst>
                <a:gd name="connsiteX0" fmla="*/ 0 w 12519809"/>
                <a:gd name="connsiteY0" fmla="*/ 787533 h 1575066"/>
                <a:gd name="connsiteX1" fmla="*/ 787533 w 12519809"/>
                <a:gd name="connsiteY1" fmla="*/ 0 h 1575066"/>
                <a:gd name="connsiteX2" fmla="*/ 11732276 w 12519809"/>
                <a:gd name="connsiteY2" fmla="*/ 0 h 1575066"/>
                <a:gd name="connsiteX3" fmla="*/ 12519809 w 12519809"/>
                <a:gd name="connsiteY3" fmla="*/ 787533 h 1575066"/>
                <a:gd name="connsiteX4" fmla="*/ 12519809 w 12519809"/>
                <a:gd name="connsiteY4" fmla="*/ 787533 h 1575066"/>
                <a:gd name="connsiteX5" fmla="*/ 11732276 w 12519809"/>
                <a:gd name="connsiteY5" fmla="*/ 1575066 h 1575066"/>
                <a:gd name="connsiteX6" fmla="*/ 787533 w 12519809"/>
                <a:gd name="connsiteY6" fmla="*/ 1575066 h 1575066"/>
                <a:gd name="connsiteX7" fmla="*/ 0 w 12519809"/>
                <a:gd name="connsiteY7" fmla="*/ 787533 h 1575066"/>
                <a:gd name="connsiteX0" fmla="*/ 0 w 12519809"/>
                <a:gd name="connsiteY0" fmla="*/ 787533 h 1575066"/>
                <a:gd name="connsiteX1" fmla="*/ 787533 w 12519809"/>
                <a:gd name="connsiteY1" fmla="*/ 0 h 1575066"/>
                <a:gd name="connsiteX2" fmla="*/ 11732276 w 12519809"/>
                <a:gd name="connsiteY2" fmla="*/ 0 h 1575066"/>
                <a:gd name="connsiteX3" fmla="*/ 12519809 w 12519809"/>
                <a:gd name="connsiteY3" fmla="*/ 787533 h 1575066"/>
                <a:gd name="connsiteX4" fmla="*/ 11732276 w 12519809"/>
                <a:gd name="connsiteY4" fmla="*/ 1575066 h 1575066"/>
                <a:gd name="connsiteX5" fmla="*/ 787533 w 12519809"/>
                <a:gd name="connsiteY5" fmla="*/ 1575066 h 1575066"/>
                <a:gd name="connsiteX6" fmla="*/ 0 w 12519809"/>
                <a:gd name="connsiteY6" fmla="*/ 787533 h 1575066"/>
                <a:gd name="connsiteX0" fmla="*/ 0 w 12519809"/>
                <a:gd name="connsiteY0" fmla="*/ 787533 h 1575066"/>
                <a:gd name="connsiteX1" fmla="*/ 787533 w 12519809"/>
                <a:gd name="connsiteY1" fmla="*/ 0 h 1575066"/>
                <a:gd name="connsiteX2" fmla="*/ 12519809 w 12519809"/>
                <a:gd name="connsiteY2" fmla="*/ 787533 h 1575066"/>
                <a:gd name="connsiteX3" fmla="*/ 11732276 w 12519809"/>
                <a:gd name="connsiteY3" fmla="*/ 1575066 h 1575066"/>
                <a:gd name="connsiteX4" fmla="*/ 787533 w 12519809"/>
                <a:gd name="connsiteY4" fmla="*/ 1575066 h 1575066"/>
                <a:gd name="connsiteX5" fmla="*/ 0 w 12519809"/>
                <a:gd name="connsiteY5" fmla="*/ 787533 h 1575066"/>
                <a:gd name="connsiteX0" fmla="*/ 0 w 11732276"/>
                <a:gd name="connsiteY0" fmla="*/ 787533 h 1575066"/>
                <a:gd name="connsiteX1" fmla="*/ 787533 w 11732276"/>
                <a:gd name="connsiteY1" fmla="*/ 0 h 1575066"/>
                <a:gd name="connsiteX2" fmla="*/ 11585089 w 11732276"/>
                <a:gd name="connsiteY2" fmla="*/ 15373 h 1575066"/>
                <a:gd name="connsiteX3" fmla="*/ 11732276 w 11732276"/>
                <a:gd name="connsiteY3" fmla="*/ 1575066 h 1575066"/>
                <a:gd name="connsiteX4" fmla="*/ 787533 w 11732276"/>
                <a:gd name="connsiteY4" fmla="*/ 1575066 h 1575066"/>
                <a:gd name="connsiteX5" fmla="*/ 0 w 11732276"/>
                <a:gd name="connsiteY5" fmla="*/ 787533 h 1575066"/>
                <a:gd name="connsiteX0" fmla="*/ 0 w 11590036"/>
                <a:gd name="connsiteY0" fmla="*/ 787533 h 1575066"/>
                <a:gd name="connsiteX1" fmla="*/ 787533 w 11590036"/>
                <a:gd name="connsiteY1" fmla="*/ 0 h 1575066"/>
                <a:gd name="connsiteX2" fmla="*/ 11585089 w 11590036"/>
                <a:gd name="connsiteY2" fmla="*/ 15373 h 1575066"/>
                <a:gd name="connsiteX3" fmla="*/ 11590036 w 11590036"/>
                <a:gd name="connsiteY3" fmla="*/ 1575066 h 1575066"/>
                <a:gd name="connsiteX4" fmla="*/ 787533 w 11590036"/>
                <a:gd name="connsiteY4" fmla="*/ 1575066 h 1575066"/>
                <a:gd name="connsiteX5" fmla="*/ 0 w 11590036"/>
                <a:gd name="connsiteY5" fmla="*/ 787533 h 157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90036" h="1575066">
                  <a:moveTo>
                    <a:pt x="0" y="787533"/>
                  </a:moveTo>
                  <a:cubicBezTo>
                    <a:pt x="0" y="352591"/>
                    <a:pt x="352591" y="0"/>
                    <a:pt x="787533" y="0"/>
                  </a:cubicBezTo>
                  <a:lnTo>
                    <a:pt x="11585089" y="15373"/>
                  </a:lnTo>
                  <a:lnTo>
                    <a:pt x="11590036" y="1575066"/>
                  </a:lnTo>
                  <a:lnTo>
                    <a:pt x="787533" y="1575066"/>
                  </a:lnTo>
                  <a:cubicBezTo>
                    <a:pt x="352591" y="1575066"/>
                    <a:pt x="0" y="1222475"/>
                    <a:pt x="0" y="787533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1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adroTexto 395">
              <a:extLst>
                <a:ext uri="{FF2B5EF4-FFF2-40B4-BE49-F238E27FC236}">
                  <a16:creationId xmlns:a16="http://schemas.microsoft.com/office/drawing/2014/main" xmlns="" id="{42E50FD8-F1E6-A649-8C82-A0DECFFEF411}"/>
                </a:ext>
              </a:extLst>
            </p:cNvPr>
            <p:cNvSpPr txBox="1"/>
            <p:nvPr/>
          </p:nvSpPr>
          <p:spPr>
            <a:xfrm>
              <a:off x="16203215" y="3799936"/>
              <a:ext cx="8174435" cy="984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IN" dirty="0" smtClean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" charset="0"/>
                </a:rPr>
                <a:t>Mini Project</a:t>
              </a:r>
              <a:endParaRPr lang="en-US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" charset="0"/>
              </a:endParaRPr>
            </a:p>
          </p:txBody>
        </p:sp>
        <p:sp>
          <p:nvSpPr>
            <p:cNvPr id="63" name="Freeform 351">
              <a:extLst>
                <a:ext uri="{FF2B5EF4-FFF2-40B4-BE49-F238E27FC236}">
                  <a16:creationId xmlns:a16="http://schemas.microsoft.com/office/drawing/2014/main" xmlns="" id="{EA8620B1-66FD-7C41-8D37-4E6A74F30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2399" y="3995352"/>
              <a:ext cx="413108" cy="413106"/>
            </a:xfrm>
            <a:custGeom>
              <a:avLst/>
              <a:gdLst>
                <a:gd name="T0" fmla="*/ 1477 w 1478"/>
                <a:gd name="T1" fmla="*/ 733 h 1478"/>
                <a:gd name="T2" fmla="*/ 1477 w 1478"/>
                <a:gd name="T3" fmla="*/ 733 h 1478"/>
                <a:gd name="T4" fmla="*/ 734 w 1478"/>
                <a:gd name="T5" fmla="*/ 1477 h 1478"/>
                <a:gd name="T6" fmla="*/ 0 w 1478"/>
                <a:gd name="T7" fmla="*/ 733 h 1478"/>
                <a:gd name="T8" fmla="*/ 734 w 1478"/>
                <a:gd name="T9" fmla="*/ 0 h 1478"/>
                <a:gd name="T10" fmla="*/ 1477 w 1478"/>
                <a:gd name="T11" fmla="*/ 733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478">
                  <a:moveTo>
                    <a:pt x="1477" y="733"/>
                  </a:moveTo>
                  <a:lnTo>
                    <a:pt x="1477" y="733"/>
                  </a:lnTo>
                  <a:cubicBezTo>
                    <a:pt x="1477" y="1141"/>
                    <a:pt x="1141" y="1477"/>
                    <a:pt x="734" y="1477"/>
                  </a:cubicBezTo>
                  <a:cubicBezTo>
                    <a:pt x="326" y="1477"/>
                    <a:pt x="0" y="1141"/>
                    <a:pt x="0" y="733"/>
                  </a:cubicBezTo>
                  <a:cubicBezTo>
                    <a:pt x="0" y="326"/>
                    <a:pt x="326" y="0"/>
                    <a:pt x="734" y="0"/>
                  </a:cubicBezTo>
                  <a:cubicBezTo>
                    <a:pt x="1141" y="0"/>
                    <a:pt x="1477" y="326"/>
                    <a:pt x="1477" y="7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xmlns="" id="{C9CC3391-339C-7046-BA85-5C6A9C7A14AD}"/>
              </a:ext>
            </a:extLst>
          </p:cNvPr>
          <p:cNvGrpSpPr/>
          <p:nvPr/>
        </p:nvGrpSpPr>
        <p:grpSpPr>
          <a:xfrm>
            <a:off x="6303584" y="2333359"/>
            <a:ext cx="2565320" cy="1343519"/>
            <a:chOff x="17531873" y="6658259"/>
            <a:chExt cx="6839071" cy="358271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1457D2A7-1412-C643-9406-373826A880F8}"/>
                </a:ext>
              </a:extLst>
            </p:cNvPr>
            <p:cNvSpPr txBox="1"/>
            <p:nvPr/>
          </p:nvSpPr>
          <p:spPr>
            <a:xfrm>
              <a:off x="17531873" y="8455872"/>
              <a:ext cx="6559317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30"/>
                </a:lnSpc>
              </a:pPr>
              <a:r>
                <a:rPr lang="en-IN" sz="1100" b="0" strike="noStrike" spc="-1" dirty="0" smtClean="0">
                  <a:solidFill>
                    <a:srgbClr val="000000"/>
                  </a:solidFill>
                  <a:latin typeface="Calibri"/>
                </a:rPr>
                <a:t>This project  is focused on identification of intoxicated persons with the help of facial feature extraction algorithms.</a:t>
              </a:r>
              <a:endPara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358F90A1-3094-FA4D-8ED5-E5E14565316F}"/>
                </a:ext>
              </a:extLst>
            </p:cNvPr>
            <p:cNvSpPr txBox="1"/>
            <p:nvPr/>
          </p:nvSpPr>
          <p:spPr>
            <a:xfrm>
              <a:off x="17531873" y="6658259"/>
              <a:ext cx="6839071" cy="1816101"/>
            </a:xfrm>
            <a:prstGeom prst="roundRect">
              <a:avLst>
                <a:gd name="adj" fmla="val 26035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1700" dirty="0" smtClean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Intoxicated Face Identification</a:t>
              </a:r>
              <a:endParaRPr lang="en-US" sz="17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0" name="Group 66">
            <a:extLst>
              <a:ext uri="{FF2B5EF4-FFF2-40B4-BE49-F238E27FC236}">
                <a16:creationId xmlns:a16="http://schemas.microsoft.com/office/drawing/2014/main" xmlns="" id="{C4C9B5F1-D110-C943-B321-2D2EA647FA10}"/>
              </a:ext>
            </a:extLst>
          </p:cNvPr>
          <p:cNvGrpSpPr/>
          <p:nvPr/>
        </p:nvGrpSpPr>
        <p:grpSpPr>
          <a:xfrm flipH="1">
            <a:off x="539552" y="2571750"/>
            <a:ext cx="2565320" cy="1508551"/>
            <a:chOff x="17531873" y="6466238"/>
            <a:chExt cx="6839071" cy="40228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E4AFCF9F-A74E-B74E-8873-286486059E0D}"/>
                </a:ext>
              </a:extLst>
            </p:cNvPr>
            <p:cNvSpPr txBox="1"/>
            <p:nvPr/>
          </p:nvSpPr>
          <p:spPr>
            <a:xfrm>
              <a:off x="17682508" y="7678014"/>
              <a:ext cx="6559317" cy="2811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30"/>
                </a:lnSpc>
              </a:pPr>
              <a:r>
                <a:rPr lang="en-IN" sz="11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This project’s objective was to revise and refresh all programming concepts taught in the training sessions taken during the internship before a main project was given.</a:t>
              </a:r>
              <a:endParaRPr lang="en-US" sz="11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A293315E-04B4-5F4B-BDAE-98EB437BAFA8}"/>
                </a:ext>
              </a:extLst>
            </p:cNvPr>
            <p:cNvSpPr txBox="1"/>
            <p:nvPr/>
          </p:nvSpPr>
          <p:spPr>
            <a:xfrm>
              <a:off x="17531873" y="6466238"/>
              <a:ext cx="6839071" cy="1172051"/>
            </a:xfrm>
            <a:prstGeom prst="roundRect">
              <a:avLst>
                <a:gd name="adj" fmla="val 3370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1700" dirty="0" smtClean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Personal Organizer</a:t>
              </a:r>
              <a:endParaRPr lang="en-US" sz="17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37" name="CuadroTexto 350">
            <a:extLst>
              <a:ext uri="{FF2B5EF4-FFF2-40B4-BE49-F238E27FC236}">
                <a16:creationId xmlns:a16="http://schemas.microsoft.com/office/drawing/2014/main" xmlns="" id="{D69B5675-38EC-6740-8D61-CA69436293AA}"/>
              </a:ext>
            </a:extLst>
          </p:cNvPr>
          <p:cNvSpPr txBox="1"/>
          <p:nvPr/>
        </p:nvSpPr>
        <p:spPr>
          <a:xfrm>
            <a:off x="3384030" y="383321"/>
            <a:ext cx="2375971" cy="496290"/>
          </a:xfrm>
          <a:prstGeom prst="rect">
            <a:avLst/>
          </a:prstGeom>
          <a:noFill/>
        </p:spPr>
        <p:txBody>
          <a:bodyPr wrap="none" lIns="34290" tIns="17145" rIns="34290" bIns="17145" rtlCol="0">
            <a:spAutoFit/>
          </a:bodyPr>
          <a:lstStyle/>
          <a:p>
            <a:pPr algn="ctr"/>
            <a:r>
              <a:rPr lang="en-IN" sz="3000" b="1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Screenshots</a:t>
            </a:r>
            <a:endParaRPr lang="en-US" sz="3000" b="1" dirty="0">
              <a:solidFill>
                <a:schemeClr val="tx2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sp>
        <p:nvSpPr>
          <p:cNvPr id="36" name="Freeform 351">
            <a:extLst>
              <a:ext uri="{FF2B5EF4-FFF2-40B4-BE49-F238E27FC236}">
                <a16:creationId xmlns:a16="http://schemas.microsoft.com/office/drawing/2014/main" xmlns="" id="{EA8620B1-66FD-7C41-8D37-4E6A74F308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24128" y="1491630"/>
            <a:ext cx="144016" cy="144016"/>
          </a:xfrm>
          <a:custGeom>
            <a:avLst/>
            <a:gdLst>
              <a:gd name="T0" fmla="*/ 1477 w 1478"/>
              <a:gd name="T1" fmla="*/ 733 h 1478"/>
              <a:gd name="T2" fmla="*/ 1477 w 1478"/>
              <a:gd name="T3" fmla="*/ 733 h 1478"/>
              <a:gd name="T4" fmla="*/ 734 w 1478"/>
              <a:gd name="T5" fmla="*/ 1477 h 1478"/>
              <a:gd name="T6" fmla="*/ 0 w 1478"/>
              <a:gd name="T7" fmla="*/ 733 h 1478"/>
              <a:gd name="T8" fmla="*/ 734 w 1478"/>
              <a:gd name="T9" fmla="*/ 0 h 1478"/>
              <a:gd name="T10" fmla="*/ 1477 w 1478"/>
              <a:gd name="T11" fmla="*/ 733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478">
                <a:moveTo>
                  <a:pt x="1477" y="733"/>
                </a:moveTo>
                <a:lnTo>
                  <a:pt x="1477" y="733"/>
                </a:lnTo>
                <a:cubicBezTo>
                  <a:pt x="1477" y="1141"/>
                  <a:pt x="1141" y="1477"/>
                  <a:pt x="734" y="1477"/>
                </a:cubicBezTo>
                <a:cubicBezTo>
                  <a:pt x="326" y="1477"/>
                  <a:pt x="0" y="1141"/>
                  <a:pt x="0" y="733"/>
                </a:cubicBezTo>
                <a:cubicBezTo>
                  <a:pt x="0" y="326"/>
                  <a:pt x="326" y="0"/>
                  <a:pt x="734" y="0"/>
                </a:cubicBezTo>
                <a:cubicBezTo>
                  <a:pt x="1141" y="0"/>
                  <a:pt x="1477" y="326"/>
                  <a:pt x="1477" y="73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s-MX"/>
          </a:p>
        </p:txBody>
      </p:sp>
      <p:sp>
        <p:nvSpPr>
          <p:cNvPr id="38" name="CuadroTexto 350">
            <a:extLst>
              <a:ext uri="{FF2B5EF4-FFF2-40B4-BE49-F238E27FC236}">
                <a16:creationId xmlns:a16="http://schemas.microsoft.com/office/drawing/2014/main" xmlns="" id="{D69B5675-38EC-6740-8D61-CA69436293AA}"/>
              </a:ext>
            </a:extLst>
          </p:cNvPr>
          <p:cNvSpPr txBox="1"/>
          <p:nvPr/>
        </p:nvSpPr>
        <p:spPr>
          <a:xfrm>
            <a:off x="3347864" y="2715766"/>
            <a:ext cx="2448272" cy="496290"/>
          </a:xfrm>
          <a:prstGeom prst="rect">
            <a:avLst/>
          </a:prstGeom>
          <a:noFill/>
        </p:spPr>
        <p:txBody>
          <a:bodyPr wrap="square" lIns="34290" tIns="17145" rIns="34290" bIns="17145" rtlCol="0">
            <a:spAutoFit/>
          </a:bodyPr>
          <a:lstStyle/>
          <a:p>
            <a:pPr algn="ctr"/>
            <a:r>
              <a:rPr lang="en-IN" sz="3000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Live Demo</a:t>
            </a:r>
            <a:endParaRPr lang="en-US" sz="3000" dirty="0">
              <a:solidFill>
                <a:schemeClr val="tx2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91189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">
            <a:extLst>
              <a:ext uri="{FF2B5EF4-FFF2-40B4-BE49-F238E27FC236}">
                <a16:creationId xmlns:a16="http://schemas.microsoft.com/office/drawing/2014/main" xmlns="" id="{A5DC612C-AC88-DB45-BC6F-A51E7C08E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3" y="3670461"/>
            <a:ext cx="606903" cy="309752"/>
          </a:xfrm>
          <a:custGeom>
            <a:avLst/>
            <a:gdLst>
              <a:gd name="T0" fmla="*/ 0 w 2333"/>
              <a:gd name="T1" fmla="*/ 0 h 1110"/>
              <a:gd name="T2" fmla="*/ 1147 w 2333"/>
              <a:gd name="T3" fmla="*/ 1109 h 1110"/>
              <a:gd name="T4" fmla="*/ 2332 w 2333"/>
              <a:gd name="T5" fmla="*/ 1109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3" h="1110">
                <a:moveTo>
                  <a:pt x="0" y="0"/>
                </a:moveTo>
                <a:lnTo>
                  <a:pt x="1147" y="1109"/>
                </a:lnTo>
                <a:lnTo>
                  <a:pt x="2332" y="1109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xmlns="" id="{396E6B6E-A76B-DE41-8FB5-CF1708B4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719" y="3937191"/>
            <a:ext cx="79161" cy="95876"/>
          </a:xfrm>
          <a:custGeom>
            <a:avLst/>
            <a:gdLst>
              <a:gd name="T0" fmla="*/ 0 w 306"/>
              <a:gd name="T1" fmla="*/ 154 h 346"/>
              <a:gd name="T2" fmla="*/ 0 w 306"/>
              <a:gd name="T3" fmla="*/ 154 h 346"/>
              <a:gd name="T4" fmla="*/ 152 w 306"/>
              <a:gd name="T5" fmla="*/ 345 h 346"/>
              <a:gd name="T6" fmla="*/ 305 w 306"/>
              <a:gd name="T7" fmla="*/ 154 h 346"/>
              <a:gd name="T8" fmla="*/ 152 w 306"/>
              <a:gd name="T9" fmla="*/ 0 h 346"/>
              <a:gd name="T10" fmla="*/ 0 w 306"/>
              <a:gd name="T11" fmla="*/ 154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" h="346">
                <a:moveTo>
                  <a:pt x="0" y="154"/>
                </a:moveTo>
                <a:lnTo>
                  <a:pt x="0" y="154"/>
                </a:lnTo>
                <a:cubicBezTo>
                  <a:pt x="0" y="268"/>
                  <a:pt x="75" y="345"/>
                  <a:pt x="152" y="345"/>
                </a:cubicBezTo>
                <a:cubicBezTo>
                  <a:pt x="267" y="345"/>
                  <a:pt x="305" y="268"/>
                  <a:pt x="305" y="154"/>
                </a:cubicBezTo>
                <a:cubicBezTo>
                  <a:pt x="305" y="77"/>
                  <a:pt x="267" y="0"/>
                  <a:pt x="152" y="0"/>
                </a:cubicBezTo>
                <a:cubicBezTo>
                  <a:pt x="75" y="0"/>
                  <a:pt x="0" y="77"/>
                  <a:pt x="0" y="154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xmlns="" id="{A9FE75A2-D8FB-DC47-9287-7FACD7BBF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669" y="3628669"/>
            <a:ext cx="89486" cy="86042"/>
          </a:xfrm>
          <a:custGeom>
            <a:avLst/>
            <a:gdLst>
              <a:gd name="T0" fmla="*/ 345 w 346"/>
              <a:gd name="T1" fmla="*/ 152 h 307"/>
              <a:gd name="T2" fmla="*/ 345 w 346"/>
              <a:gd name="T3" fmla="*/ 152 h 307"/>
              <a:gd name="T4" fmla="*/ 154 w 346"/>
              <a:gd name="T5" fmla="*/ 306 h 307"/>
              <a:gd name="T6" fmla="*/ 0 w 346"/>
              <a:gd name="T7" fmla="*/ 152 h 307"/>
              <a:gd name="T8" fmla="*/ 154 w 346"/>
              <a:gd name="T9" fmla="*/ 0 h 307"/>
              <a:gd name="T10" fmla="*/ 345 w 346"/>
              <a:gd name="T11" fmla="*/ 15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307">
                <a:moveTo>
                  <a:pt x="345" y="152"/>
                </a:moveTo>
                <a:lnTo>
                  <a:pt x="345" y="152"/>
                </a:lnTo>
                <a:cubicBezTo>
                  <a:pt x="345" y="229"/>
                  <a:pt x="268" y="306"/>
                  <a:pt x="154" y="306"/>
                </a:cubicBezTo>
                <a:cubicBezTo>
                  <a:pt x="78" y="306"/>
                  <a:pt x="0" y="229"/>
                  <a:pt x="0" y="152"/>
                </a:cubicBezTo>
                <a:cubicBezTo>
                  <a:pt x="0" y="75"/>
                  <a:pt x="78" y="0"/>
                  <a:pt x="154" y="0"/>
                </a:cubicBezTo>
                <a:cubicBezTo>
                  <a:pt x="268" y="0"/>
                  <a:pt x="345" y="75"/>
                  <a:pt x="345" y="152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xmlns="" id="{16BEDE3E-712D-AC4B-8827-31846728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179" y="3553689"/>
            <a:ext cx="696390" cy="853047"/>
          </a:xfrm>
          <a:custGeom>
            <a:avLst/>
            <a:gdLst>
              <a:gd name="T0" fmla="*/ 1338 w 2677"/>
              <a:gd name="T1" fmla="*/ 3058 h 3059"/>
              <a:gd name="T2" fmla="*/ 1338 w 2677"/>
              <a:gd name="T3" fmla="*/ 3058 h 3059"/>
              <a:gd name="T4" fmla="*/ 1262 w 2677"/>
              <a:gd name="T5" fmla="*/ 3058 h 3059"/>
              <a:gd name="T6" fmla="*/ 77 w 2677"/>
              <a:gd name="T7" fmla="*/ 2370 h 3059"/>
              <a:gd name="T8" fmla="*/ 0 w 2677"/>
              <a:gd name="T9" fmla="*/ 2216 h 3059"/>
              <a:gd name="T10" fmla="*/ 0 w 2677"/>
              <a:gd name="T11" fmla="*/ 879 h 3059"/>
              <a:gd name="T12" fmla="*/ 77 w 2677"/>
              <a:gd name="T13" fmla="*/ 726 h 3059"/>
              <a:gd name="T14" fmla="*/ 1262 w 2677"/>
              <a:gd name="T15" fmla="*/ 37 h 3059"/>
              <a:gd name="T16" fmla="*/ 1338 w 2677"/>
              <a:gd name="T17" fmla="*/ 0 h 3059"/>
              <a:gd name="T18" fmla="*/ 1413 w 2677"/>
              <a:gd name="T19" fmla="*/ 37 h 3059"/>
              <a:gd name="T20" fmla="*/ 2599 w 2677"/>
              <a:gd name="T21" fmla="*/ 726 h 3059"/>
              <a:gd name="T22" fmla="*/ 2676 w 2677"/>
              <a:gd name="T23" fmla="*/ 879 h 3059"/>
              <a:gd name="T24" fmla="*/ 2676 w 2677"/>
              <a:gd name="T25" fmla="*/ 2216 h 3059"/>
              <a:gd name="T26" fmla="*/ 2599 w 2677"/>
              <a:gd name="T27" fmla="*/ 2370 h 3059"/>
              <a:gd name="T28" fmla="*/ 1413 w 2677"/>
              <a:gd name="T29" fmla="*/ 3058 h 3059"/>
              <a:gd name="T30" fmla="*/ 1338 w 2677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77" h="3059">
                <a:moveTo>
                  <a:pt x="1338" y="3058"/>
                </a:moveTo>
                <a:lnTo>
                  <a:pt x="1338" y="3058"/>
                </a:lnTo>
                <a:cubicBezTo>
                  <a:pt x="1300" y="3058"/>
                  <a:pt x="1262" y="3058"/>
                  <a:pt x="1262" y="3058"/>
                </a:cubicBezTo>
                <a:cubicBezTo>
                  <a:pt x="77" y="2370"/>
                  <a:pt x="77" y="2370"/>
                  <a:pt x="77" y="2370"/>
                </a:cubicBezTo>
                <a:cubicBezTo>
                  <a:pt x="0" y="2331"/>
                  <a:pt x="0" y="2293"/>
                  <a:pt x="0" y="2216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803"/>
                  <a:pt x="0" y="726"/>
                  <a:pt x="77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62" y="0"/>
                  <a:pt x="1300" y="0"/>
                  <a:pt x="1338" y="0"/>
                </a:cubicBezTo>
                <a:cubicBezTo>
                  <a:pt x="1376" y="0"/>
                  <a:pt x="1413" y="0"/>
                  <a:pt x="1413" y="37"/>
                </a:cubicBezTo>
                <a:cubicBezTo>
                  <a:pt x="2599" y="726"/>
                  <a:pt x="2599" y="726"/>
                  <a:pt x="2599" y="726"/>
                </a:cubicBezTo>
                <a:cubicBezTo>
                  <a:pt x="2638" y="726"/>
                  <a:pt x="2676" y="803"/>
                  <a:pt x="2676" y="879"/>
                </a:cubicBezTo>
                <a:cubicBezTo>
                  <a:pt x="2676" y="2216"/>
                  <a:pt x="2676" y="2216"/>
                  <a:pt x="2676" y="2216"/>
                </a:cubicBezTo>
                <a:cubicBezTo>
                  <a:pt x="2676" y="2293"/>
                  <a:pt x="2638" y="2331"/>
                  <a:pt x="2599" y="2370"/>
                </a:cubicBezTo>
                <a:cubicBezTo>
                  <a:pt x="1413" y="3058"/>
                  <a:pt x="1413" y="3058"/>
                  <a:pt x="1413" y="3058"/>
                </a:cubicBezTo>
                <a:cubicBezTo>
                  <a:pt x="1413" y="3058"/>
                  <a:pt x="1376" y="3058"/>
                  <a:pt x="1338" y="305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4" name="Line 5">
            <a:extLst>
              <a:ext uri="{FF2B5EF4-FFF2-40B4-BE49-F238E27FC236}">
                <a16:creationId xmlns:a16="http://schemas.microsoft.com/office/drawing/2014/main" xmlns="" id="{AE970C9C-5D36-1042-9B9C-B5C116690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2420" y="2818643"/>
            <a:ext cx="468084" cy="12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xmlns="" id="{5C4CC8FE-754C-6D4D-B3B7-EBEDF868C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50" y="2775622"/>
            <a:ext cx="89486" cy="84813"/>
          </a:xfrm>
          <a:custGeom>
            <a:avLst/>
            <a:gdLst>
              <a:gd name="T0" fmla="*/ 0 w 344"/>
              <a:gd name="T1" fmla="*/ 153 h 306"/>
              <a:gd name="T2" fmla="*/ 0 w 344"/>
              <a:gd name="T3" fmla="*/ 153 h 306"/>
              <a:gd name="T4" fmla="*/ 190 w 344"/>
              <a:gd name="T5" fmla="*/ 305 h 306"/>
              <a:gd name="T6" fmla="*/ 343 w 344"/>
              <a:gd name="T7" fmla="*/ 153 h 306"/>
              <a:gd name="T8" fmla="*/ 190 w 344"/>
              <a:gd name="T9" fmla="*/ 0 h 306"/>
              <a:gd name="T10" fmla="*/ 0 w 344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06">
                <a:moveTo>
                  <a:pt x="0" y="153"/>
                </a:moveTo>
                <a:lnTo>
                  <a:pt x="0" y="153"/>
                </a:lnTo>
                <a:cubicBezTo>
                  <a:pt x="0" y="228"/>
                  <a:pt x="75" y="305"/>
                  <a:pt x="190" y="305"/>
                </a:cubicBezTo>
                <a:cubicBezTo>
                  <a:pt x="265" y="305"/>
                  <a:pt x="343" y="228"/>
                  <a:pt x="343" y="153"/>
                </a:cubicBezTo>
                <a:cubicBezTo>
                  <a:pt x="343" y="38"/>
                  <a:pt x="265" y="0"/>
                  <a:pt x="190" y="0"/>
                </a:cubicBezTo>
                <a:cubicBezTo>
                  <a:pt x="75" y="0"/>
                  <a:pt x="0" y="38"/>
                  <a:pt x="0" y="153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xmlns="" id="{D70F65F6-3365-304D-BAFA-BA1787F71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266" y="2775622"/>
            <a:ext cx="89486" cy="84813"/>
          </a:xfrm>
          <a:custGeom>
            <a:avLst/>
            <a:gdLst>
              <a:gd name="T0" fmla="*/ 344 w 345"/>
              <a:gd name="T1" fmla="*/ 153 h 306"/>
              <a:gd name="T2" fmla="*/ 344 w 345"/>
              <a:gd name="T3" fmla="*/ 153 h 306"/>
              <a:gd name="T4" fmla="*/ 152 w 345"/>
              <a:gd name="T5" fmla="*/ 305 h 306"/>
              <a:gd name="T6" fmla="*/ 0 w 345"/>
              <a:gd name="T7" fmla="*/ 153 h 306"/>
              <a:gd name="T8" fmla="*/ 152 w 345"/>
              <a:gd name="T9" fmla="*/ 0 h 306"/>
              <a:gd name="T10" fmla="*/ 344 w 345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06">
                <a:moveTo>
                  <a:pt x="344" y="153"/>
                </a:moveTo>
                <a:lnTo>
                  <a:pt x="344" y="153"/>
                </a:lnTo>
                <a:cubicBezTo>
                  <a:pt x="344" y="228"/>
                  <a:pt x="268" y="305"/>
                  <a:pt x="152" y="305"/>
                </a:cubicBezTo>
                <a:cubicBezTo>
                  <a:pt x="76" y="305"/>
                  <a:pt x="0" y="228"/>
                  <a:pt x="0" y="153"/>
                </a:cubicBezTo>
                <a:cubicBezTo>
                  <a:pt x="0" y="38"/>
                  <a:pt x="76" y="0"/>
                  <a:pt x="152" y="0"/>
                </a:cubicBezTo>
                <a:cubicBezTo>
                  <a:pt x="268" y="0"/>
                  <a:pt x="344" y="38"/>
                  <a:pt x="344" y="153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8A855E9-CEE5-F74A-8110-30F1D7AFB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810" y="2392119"/>
            <a:ext cx="705568" cy="853047"/>
          </a:xfrm>
          <a:custGeom>
            <a:avLst/>
            <a:gdLst>
              <a:gd name="T0" fmla="*/ 1375 w 2714"/>
              <a:gd name="T1" fmla="*/ 3059 h 3060"/>
              <a:gd name="T2" fmla="*/ 1375 w 2714"/>
              <a:gd name="T3" fmla="*/ 3059 h 3060"/>
              <a:gd name="T4" fmla="*/ 1262 w 2714"/>
              <a:gd name="T5" fmla="*/ 3020 h 3060"/>
              <a:gd name="T6" fmla="*/ 114 w 2714"/>
              <a:gd name="T7" fmla="*/ 2370 h 3060"/>
              <a:gd name="T8" fmla="*/ 0 w 2714"/>
              <a:gd name="T9" fmla="*/ 2217 h 3060"/>
              <a:gd name="T10" fmla="*/ 0 w 2714"/>
              <a:gd name="T11" fmla="*/ 841 h 3060"/>
              <a:gd name="T12" fmla="*/ 114 w 2714"/>
              <a:gd name="T13" fmla="*/ 687 h 3060"/>
              <a:gd name="T14" fmla="*/ 1262 w 2714"/>
              <a:gd name="T15" fmla="*/ 0 h 3060"/>
              <a:gd name="T16" fmla="*/ 1375 w 2714"/>
              <a:gd name="T17" fmla="*/ 0 h 3060"/>
              <a:gd name="T18" fmla="*/ 1452 w 2714"/>
              <a:gd name="T19" fmla="*/ 0 h 3060"/>
              <a:gd name="T20" fmla="*/ 2599 w 2714"/>
              <a:gd name="T21" fmla="*/ 687 h 3060"/>
              <a:gd name="T22" fmla="*/ 2713 w 2714"/>
              <a:gd name="T23" fmla="*/ 841 h 3060"/>
              <a:gd name="T24" fmla="*/ 2713 w 2714"/>
              <a:gd name="T25" fmla="*/ 2217 h 3060"/>
              <a:gd name="T26" fmla="*/ 2599 w 2714"/>
              <a:gd name="T27" fmla="*/ 2370 h 3060"/>
              <a:gd name="T28" fmla="*/ 1452 w 2714"/>
              <a:gd name="T29" fmla="*/ 3020 h 3060"/>
              <a:gd name="T30" fmla="*/ 1375 w 2714"/>
              <a:gd name="T31" fmla="*/ 3059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4" h="3060">
                <a:moveTo>
                  <a:pt x="1375" y="3059"/>
                </a:moveTo>
                <a:lnTo>
                  <a:pt x="1375" y="3059"/>
                </a:lnTo>
                <a:cubicBezTo>
                  <a:pt x="1338" y="3059"/>
                  <a:pt x="1300" y="3059"/>
                  <a:pt x="1262" y="3020"/>
                </a:cubicBezTo>
                <a:cubicBezTo>
                  <a:pt x="114" y="2370"/>
                  <a:pt x="114" y="2370"/>
                  <a:pt x="114" y="2370"/>
                </a:cubicBezTo>
                <a:cubicBezTo>
                  <a:pt x="39" y="2331"/>
                  <a:pt x="0" y="2254"/>
                  <a:pt x="0" y="2217"/>
                </a:cubicBezTo>
                <a:cubicBezTo>
                  <a:pt x="0" y="841"/>
                  <a:pt x="0" y="841"/>
                  <a:pt x="0" y="841"/>
                </a:cubicBezTo>
                <a:cubicBezTo>
                  <a:pt x="0" y="765"/>
                  <a:pt x="39" y="726"/>
                  <a:pt x="114" y="687"/>
                </a:cubicBezTo>
                <a:cubicBezTo>
                  <a:pt x="1262" y="0"/>
                  <a:pt x="1262" y="0"/>
                  <a:pt x="1262" y="0"/>
                </a:cubicBezTo>
                <a:cubicBezTo>
                  <a:pt x="1300" y="0"/>
                  <a:pt x="1338" y="0"/>
                  <a:pt x="1375" y="0"/>
                </a:cubicBezTo>
                <a:cubicBezTo>
                  <a:pt x="1375" y="0"/>
                  <a:pt x="1414" y="0"/>
                  <a:pt x="1452" y="0"/>
                </a:cubicBezTo>
                <a:cubicBezTo>
                  <a:pt x="2599" y="687"/>
                  <a:pt x="2599" y="687"/>
                  <a:pt x="2599" y="687"/>
                </a:cubicBezTo>
                <a:cubicBezTo>
                  <a:pt x="2676" y="726"/>
                  <a:pt x="2713" y="765"/>
                  <a:pt x="2713" y="841"/>
                </a:cubicBezTo>
                <a:cubicBezTo>
                  <a:pt x="2713" y="2217"/>
                  <a:pt x="2713" y="2217"/>
                  <a:pt x="2713" y="2217"/>
                </a:cubicBezTo>
                <a:cubicBezTo>
                  <a:pt x="2713" y="2254"/>
                  <a:pt x="2676" y="2331"/>
                  <a:pt x="2599" y="2370"/>
                </a:cubicBezTo>
                <a:cubicBezTo>
                  <a:pt x="1452" y="3020"/>
                  <a:pt x="1452" y="3020"/>
                  <a:pt x="1452" y="3020"/>
                </a:cubicBezTo>
                <a:cubicBezTo>
                  <a:pt x="1414" y="3059"/>
                  <a:pt x="1375" y="3059"/>
                  <a:pt x="1375" y="305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xmlns="" id="{0D47E830-F7B6-124D-A9F1-0B4F9FD2F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3" y="1646011"/>
            <a:ext cx="606903" cy="320814"/>
          </a:xfrm>
          <a:custGeom>
            <a:avLst/>
            <a:gdLst>
              <a:gd name="T0" fmla="*/ 0 w 2333"/>
              <a:gd name="T1" fmla="*/ 1148 h 1149"/>
              <a:gd name="T2" fmla="*/ 1147 w 2333"/>
              <a:gd name="T3" fmla="*/ 0 h 1149"/>
              <a:gd name="T4" fmla="*/ 2332 w 2333"/>
              <a:gd name="T5" fmla="*/ 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3" h="1149">
                <a:moveTo>
                  <a:pt x="0" y="1148"/>
                </a:moveTo>
                <a:lnTo>
                  <a:pt x="1147" y="0"/>
                </a:lnTo>
                <a:lnTo>
                  <a:pt x="2332" y="0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xmlns="" id="{A109AEB7-3E9A-F448-BEA4-2C47C6BE4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719" y="1604219"/>
            <a:ext cx="79161" cy="95876"/>
          </a:xfrm>
          <a:custGeom>
            <a:avLst/>
            <a:gdLst>
              <a:gd name="T0" fmla="*/ 0 w 306"/>
              <a:gd name="T1" fmla="*/ 152 h 344"/>
              <a:gd name="T2" fmla="*/ 0 w 306"/>
              <a:gd name="T3" fmla="*/ 152 h 344"/>
              <a:gd name="T4" fmla="*/ 152 w 306"/>
              <a:gd name="T5" fmla="*/ 343 h 344"/>
              <a:gd name="T6" fmla="*/ 305 w 306"/>
              <a:gd name="T7" fmla="*/ 152 h 344"/>
              <a:gd name="T8" fmla="*/ 152 w 306"/>
              <a:gd name="T9" fmla="*/ 0 h 344"/>
              <a:gd name="T10" fmla="*/ 0 w 306"/>
              <a:gd name="T11" fmla="*/ 15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" h="344">
                <a:moveTo>
                  <a:pt x="0" y="152"/>
                </a:moveTo>
                <a:lnTo>
                  <a:pt x="0" y="152"/>
                </a:lnTo>
                <a:cubicBezTo>
                  <a:pt x="0" y="267"/>
                  <a:pt x="75" y="343"/>
                  <a:pt x="152" y="343"/>
                </a:cubicBezTo>
                <a:cubicBezTo>
                  <a:pt x="267" y="343"/>
                  <a:pt x="305" y="267"/>
                  <a:pt x="305" y="152"/>
                </a:cubicBezTo>
                <a:cubicBezTo>
                  <a:pt x="305" y="77"/>
                  <a:pt x="267" y="0"/>
                  <a:pt x="152" y="0"/>
                </a:cubicBezTo>
                <a:cubicBezTo>
                  <a:pt x="75" y="0"/>
                  <a:pt x="0" y="77"/>
                  <a:pt x="0" y="152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xmlns="" id="{B7709EAC-1793-1E45-847F-D9C5829B5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669" y="1923804"/>
            <a:ext cx="89486" cy="86042"/>
          </a:xfrm>
          <a:custGeom>
            <a:avLst/>
            <a:gdLst>
              <a:gd name="T0" fmla="*/ 345 w 346"/>
              <a:gd name="T1" fmla="*/ 154 h 307"/>
              <a:gd name="T2" fmla="*/ 345 w 346"/>
              <a:gd name="T3" fmla="*/ 154 h 307"/>
              <a:gd name="T4" fmla="*/ 154 w 346"/>
              <a:gd name="T5" fmla="*/ 306 h 307"/>
              <a:gd name="T6" fmla="*/ 0 w 346"/>
              <a:gd name="T7" fmla="*/ 154 h 307"/>
              <a:gd name="T8" fmla="*/ 154 w 346"/>
              <a:gd name="T9" fmla="*/ 0 h 307"/>
              <a:gd name="T10" fmla="*/ 345 w 346"/>
              <a:gd name="T11" fmla="*/ 15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307">
                <a:moveTo>
                  <a:pt x="345" y="154"/>
                </a:moveTo>
                <a:lnTo>
                  <a:pt x="345" y="154"/>
                </a:lnTo>
                <a:cubicBezTo>
                  <a:pt x="345" y="230"/>
                  <a:pt x="268" y="306"/>
                  <a:pt x="154" y="306"/>
                </a:cubicBezTo>
                <a:cubicBezTo>
                  <a:pt x="78" y="306"/>
                  <a:pt x="0" y="230"/>
                  <a:pt x="0" y="154"/>
                </a:cubicBezTo>
                <a:cubicBezTo>
                  <a:pt x="0" y="38"/>
                  <a:pt x="78" y="0"/>
                  <a:pt x="154" y="0"/>
                </a:cubicBezTo>
                <a:cubicBezTo>
                  <a:pt x="268" y="0"/>
                  <a:pt x="345" y="38"/>
                  <a:pt x="345" y="15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xmlns="" id="{93891DF1-CCE0-AF46-A1E2-B22A37F5B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179" y="1220717"/>
            <a:ext cx="696390" cy="853047"/>
          </a:xfrm>
          <a:custGeom>
            <a:avLst/>
            <a:gdLst>
              <a:gd name="T0" fmla="*/ 1338 w 2677"/>
              <a:gd name="T1" fmla="*/ 3058 h 3059"/>
              <a:gd name="T2" fmla="*/ 1338 w 2677"/>
              <a:gd name="T3" fmla="*/ 3058 h 3059"/>
              <a:gd name="T4" fmla="*/ 1262 w 2677"/>
              <a:gd name="T5" fmla="*/ 3058 h 3059"/>
              <a:gd name="T6" fmla="*/ 77 w 2677"/>
              <a:gd name="T7" fmla="*/ 2371 h 3059"/>
              <a:gd name="T8" fmla="*/ 0 w 2677"/>
              <a:gd name="T9" fmla="*/ 2218 h 3059"/>
              <a:gd name="T10" fmla="*/ 0 w 2677"/>
              <a:gd name="T11" fmla="*/ 880 h 3059"/>
              <a:gd name="T12" fmla="*/ 77 w 2677"/>
              <a:gd name="T13" fmla="*/ 726 h 3059"/>
              <a:gd name="T14" fmla="*/ 1262 w 2677"/>
              <a:gd name="T15" fmla="*/ 37 h 3059"/>
              <a:gd name="T16" fmla="*/ 1338 w 2677"/>
              <a:gd name="T17" fmla="*/ 0 h 3059"/>
              <a:gd name="T18" fmla="*/ 1413 w 2677"/>
              <a:gd name="T19" fmla="*/ 37 h 3059"/>
              <a:gd name="T20" fmla="*/ 2599 w 2677"/>
              <a:gd name="T21" fmla="*/ 726 h 3059"/>
              <a:gd name="T22" fmla="*/ 2676 w 2677"/>
              <a:gd name="T23" fmla="*/ 880 h 3059"/>
              <a:gd name="T24" fmla="*/ 2676 w 2677"/>
              <a:gd name="T25" fmla="*/ 2218 h 3059"/>
              <a:gd name="T26" fmla="*/ 2599 w 2677"/>
              <a:gd name="T27" fmla="*/ 2371 h 3059"/>
              <a:gd name="T28" fmla="*/ 1413 w 2677"/>
              <a:gd name="T29" fmla="*/ 3058 h 3059"/>
              <a:gd name="T30" fmla="*/ 1338 w 2677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77" h="3059">
                <a:moveTo>
                  <a:pt x="1338" y="3058"/>
                </a:moveTo>
                <a:lnTo>
                  <a:pt x="1338" y="3058"/>
                </a:lnTo>
                <a:cubicBezTo>
                  <a:pt x="1300" y="3058"/>
                  <a:pt x="1262" y="3058"/>
                  <a:pt x="1262" y="3058"/>
                </a:cubicBezTo>
                <a:cubicBezTo>
                  <a:pt x="77" y="2371"/>
                  <a:pt x="77" y="2371"/>
                  <a:pt x="77" y="2371"/>
                </a:cubicBezTo>
                <a:cubicBezTo>
                  <a:pt x="0" y="2331"/>
                  <a:pt x="0" y="2293"/>
                  <a:pt x="0" y="2218"/>
                </a:cubicBezTo>
                <a:cubicBezTo>
                  <a:pt x="0" y="880"/>
                  <a:pt x="0" y="880"/>
                  <a:pt x="0" y="880"/>
                </a:cubicBezTo>
                <a:cubicBezTo>
                  <a:pt x="0" y="803"/>
                  <a:pt x="0" y="726"/>
                  <a:pt x="77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62" y="0"/>
                  <a:pt x="1300" y="0"/>
                  <a:pt x="1338" y="0"/>
                </a:cubicBezTo>
                <a:cubicBezTo>
                  <a:pt x="1376" y="0"/>
                  <a:pt x="1413" y="0"/>
                  <a:pt x="1413" y="37"/>
                </a:cubicBezTo>
                <a:cubicBezTo>
                  <a:pt x="2599" y="726"/>
                  <a:pt x="2599" y="726"/>
                  <a:pt x="2599" y="726"/>
                </a:cubicBezTo>
                <a:cubicBezTo>
                  <a:pt x="2638" y="726"/>
                  <a:pt x="2676" y="803"/>
                  <a:pt x="2676" y="880"/>
                </a:cubicBezTo>
                <a:cubicBezTo>
                  <a:pt x="2676" y="2218"/>
                  <a:pt x="2676" y="2218"/>
                  <a:pt x="2676" y="2218"/>
                </a:cubicBezTo>
                <a:cubicBezTo>
                  <a:pt x="2676" y="2293"/>
                  <a:pt x="2638" y="2331"/>
                  <a:pt x="2599" y="2371"/>
                </a:cubicBezTo>
                <a:cubicBezTo>
                  <a:pt x="1413" y="3058"/>
                  <a:pt x="1413" y="3058"/>
                  <a:pt x="1413" y="3058"/>
                </a:cubicBezTo>
                <a:cubicBezTo>
                  <a:pt x="1413" y="3058"/>
                  <a:pt x="1376" y="3058"/>
                  <a:pt x="1338" y="305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xmlns="" id="{2854A694-73D8-0540-B940-7BBBE0BE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57" y="3670461"/>
            <a:ext cx="596577" cy="309752"/>
          </a:xfrm>
          <a:custGeom>
            <a:avLst/>
            <a:gdLst>
              <a:gd name="T0" fmla="*/ 2294 w 2295"/>
              <a:gd name="T1" fmla="*/ 0 h 1110"/>
              <a:gd name="T2" fmla="*/ 1185 w 2295"/>
              <a:gd name="T3" fmla="*/ 1109 h 1110"/>
              <a:gd name="T4" fmla="*/ 0 w 2295"/>
              <a:gd name="T5" fmla="*/ 1109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95" h="1110">
                <a:moveTo>
                  <a:pt x="2294" y="0"/>
                </a:moveTo>
                <a:lnTo>
                  <a:pt x="1185" y="1109"/>
                </a:lnTo>
                <a:lnTo>
                  <a:pt x="0" y="1109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xmlns="" id="{ABAF8E7D-F67B-8B48-93BE-E76F85A27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278" y="3937191"/>
            <a:ext cx="89486" cy="95876"/>
          </a:xfrm>
          <a:custGeom>
            <a:avLst/>
            <a:gdLst>
              <a:gd name="T0" fmla="*/ 343 w 344"/>
              <a:gd name="T1" fmla="*/ 154 h 346"/>
              <a:gd name="T2" fmla="*/ 343 w 344"/>
              <a:gd name="T3" fmla="*/ 154 h 346"/>
              <a:gd name="T4" fmla="*/ 191 w 344"/>
              <a:gd name="T5" fmla="*/ 345 h 346"/>
              <a:gd name="T6" fmla="*/ 0 w 344"/>
              <a:gd name="T7" fmla="*/ 154 h 346"/>
              <a:gd name="T8" fmla="*/ 191 w 344"/>
              <a:gd name="T9" fmla="*/ 0 h 346"/>
              <a:gd name="T10" fmla="*/ 343 w 344"/>
              <a:gd name="T11" fmla="*/ 154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46">
                <a:moveTo>
                  <a:pt x="343" y="154"/>
                </a:moveTo>
                <a:lnTo>
                  <a:pt x="343" y="154"/>
                </a:lnTo>
                <a:cubicBezTo>
                  <a:pt x="343" y="268"/>
                  <a:pt x="268" y="345"/>
                  <a:pt x="191" y="345"/>
                </a:cubicBezTo>
                <a:cubicBezTo>
                  <a:pt x="75" y="345"/>
                  <a:pt x="0" y="268"/>
                  <a:pt x="0" y="154"/>
                </a:cubicBezTo>
                <a:cubicBezTo>
                  <a:pt x="0" y="77"/>
                  <a:pt x="75" y="0"/>
                  <a:pt x="191" y="0"/>
                </a:cubicBezTo>
                <a:cubicBezTo>
                  <a:pt x="268" y="0"/>
                  <a:pt x="343" y="77"/>
                  <a:pt x="343" y="154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4" name="Freeform 15">
            <a:extLst>
              <a:ext uri="{FF2B5EF4-FFF2-40B4-BE49-F238E27FC236}">
                <a16:creationId xmlns:a16="http://schemas.microsoft.com/office/drawing/2014/main" xmlns="" id="{E99A1447-5325-BA47-ACD3-109E8CB50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180" y="3628669"/>
            <a:ext cx="89486" cy="86042"/>
          </a:xfrm>
          <a:custGeom>
            <a:avLst/>
            <a:gdLst>
              <a:gd name="T0" fmla="*/ 344 w 345"/>
              <a:gd name="T1" fmla="*/ 152 h 307"/>
              <a:gd name="T2" fmla="*/ 344 w 345"/>
              <a:gd name="T3" fmla="*/ 152 h 307"/>
              <a:gd name="T4" fmla="*/ 154 w 345"/>
              <a:gd name="T5" fmla="*/ 306 h 307"/>
              <a:gd name="T6" fmla="*/ 0 w 345"/>
              <a:gd name="T7" fmla="*/ 152 h 307"/>
              <a:gd name="T8" fmla="*/ 154 w 345"/>
              <a:gd name="T9" fmla="*/ 0 h 307"/>
              <a:gd name="T10" fmla="*/ 344 w 345"/>
              <a:gd name="T11" fmla="*/ 15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07">
                <a:moveTo>
                  <a:pt x="344" y="152"/>
                </a:moveTo>
                <a:lnTo>
                  <a:pt x="344" y="152"/>
                </a:lnTo>
                <a:cubicBezTo>
                  <a:pt x="344" y="229"/>
                  <a:pt x="268" y="306"/>
                  <a:pt x="154" y="306"/>
                </a:cubicBezTo>
                <a:cubicBezTo>
                  <a:pt x="78" y="306"/>
                  <a:pt x="0" y="229"/>
                  <a:pt x="0" y="152"/>
                </a:cubicBezTo>
                <a:cubicBezTo>
                  <a:pt x="0" y="75"/>
                  <a:pt x="78" y="0"/>
                  <a:pt x="154" y="0"/>
                </a:cubicBezTo>
                <a:cubicBezTo>
                  <a:pt x="268" y="0"/>
                  <a:pt x="344" y="75"/>
                  <a:pt x="344" y="152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xmlns="" id="{14CD9E1E-5ADC-CA4C-B9FC-5C1655206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735" y="3553689"/>
            <a:ext cx="706715" cy="853047"/>
          </a:xfrm>
          <a:custGeom>
            <a:avLst/>
            <a:gdLst>
              <a:gd name="T0" fmla="*/ 1378 w 2715"/>
              <a:gd name="T1" fmla="*/ 3058 h 3059"/>
              <a:gd name="T2" fmla="*/ 1378 w 2715"/>
              <a:gd name="T3" fmla="*/ 3058 h 3059"/>
              <a:gd name="T4" fmla="*/ 1262 w 2715"/>
              <a:gd name="T5" fmla="*/ 3058 h 3059"/>
              <a:gd name="T6" fmla="*/ 115 w 2715"/>
              <a:gd name="T7" fmla="*/ 2370 h 3059"/>
              <a:gd name="T8" fmla="*/ 0 w 2715"/>
              <a:gd name="T9" fmla="*/ 2216 h 3059"/>
              <a:gd name="T10" fmla="*/ 0 w 2715"/>
              <a:gd name="T11" fmla="*/ 879 h 3059"/>
              <a:gd name="T12" fmla="*/ 115 w 2715"/>
              <a:gd name="T13" fmla="*/ 726 h 3059"/>
              <a:gd name="T14" fmla="*/ 1262 w 2715"/>
              <a:gd name="T15" fmla="*/ 37 h 3059"/>
              <a:gd name="T16" fmla="*/ 1378 w 2715"/>
              <a:gd name="T17" fmla="*/ 0 h 3059"/>
              <a:gd name="T18" fmla="*/ 1453 w 2715"/>
              <a:gd name="T19" fmla="*/ 37 h 3059"/>
              <a:gd name="T20" fmla="*/ 2639 w 2715"/>
              <a:gd name="T21" fmla="*/ 726 h 3059"/>
              <a:gd name="T22" fmla="*/ 2714 w 2715"/>
              <a:gd name="T23" fmla="*/ 879 h 3059"/>
              <a:gd name="T24" fmla="*/ 2714 w 2715"/>
              <a:gd name="T25" fmla="*/ 2216 h 3059"/>
              <a:gd name="T26" fmla="*/ 2639 w 2715"/>
              <a:gd name="T27" fmla="*/ 2370 h 3059"/>
              <a:gd name="T28" fmla="*/ 1453 w 2715"/>
              <a:gd name="T29" fmla="*/ 3058 h 3059"/>
              <a:gd name="T30" fmla="*/ 1378 w 2715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5" h="3059">
                <a:moveTo>
                  <a:pt x="1378" y="3058"/>
                </a:moveTo>
                <a:lnTo>
                  <a:pt x="1378" y="3058"/>
                </a:lnTo>
                <a:cubicBezTo>
                  <a:pt x="1338" y="3058"/>
                  <a:pt x="1299" y="3058"/>
                  <a:pt x="1262" y="3058"/>
                </a:cubicBezTo>
                <a:cubicBezTo>
                  <a:pt x="115" y="2370"/>
                  <a:pt x="115" y="2370"/>
                  <a:pt x="115" y="2370"/>
                </a:cubicBezTo>
                <a:cubicBezTo>
                  <a:pt x="38" y="2331"/>
                  <a:pt x="0" y="2293"/>
                  <a:pt x="0" y="2216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803"/>
                  <a:pt x="38" y="726"/>
                  <a:pt x="115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99" y="0"/>
                  <a:pt x="1338" y="0"/>
                  <a:pt x="1378" y="0"/>
                </a:cubicBezTo>
                <a:cubicBezTo>
                  <a:pt x="1415" y="0"/>
                  <a:pt x="1415" y="0"/>
                  <a:pt x="1453" y="37"/>
                </a:cubicBezTo>
                <a:cubicBezTo>
                  <a:pt x="2639" y="726"/>
                  <a:pt x="2639" y="726"/>
                  <a:pt x="2639" y="726"/>
                </a:cubicBezTo>
                <a:cubicBezTo>
                  <a:pt x="2677" y="726"/>
                  <a:pt x="2714" y="803"/>
                  <a:pt x="2714" y="879"/>
                </a:cubicBezTo>
                <a:cubicBezTo>
                  <a:pt x="2714" y="2216"/>
                  <a:pt x="2714" y="2216"/>
                  <a:pt x="2714" y="2216"/>
                </a:cubicBezTo>
                <a:cubicBezTo>
                  <a:pt x="2714" y="2293"/>
                  <a:pt x="2677" y="2331"/>
                  <a:pt x="2639" y="2370"/>
                </a:cubicBezTo>
                <a:cubicBezTo>
                  <a:pt x="1453" y="3058"/>
                  <a:pt x="1453" y="3058"/>
                  <a:pt x="1453" y="3058"/>
                </a:cubicBezTo>
                <a:cubicBezTo>
                  <a:pt x="1415" y="3058"/>
                  <a:pt x="1415" y="3058"/>
                  <a:pt x="1378" y="305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6" name="Line 17">
            <a:extLst>
              <a:ext uri="{FF2B5EF4-FFF2-40B4-BE49-F238E27FC236}">
                <a16:creationId xmlns:a16="http://schemas.microsoft.com/office/drawing/2014/main" xmlns="" id="{3807CFF5-F78D-9D41-9FD4-DA47A53CEC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4654" y="2818643"/>
            <a:ext cx="469231" cy="12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57" name="Freeform 18">
            <a:extLst>
              <a:ext uri="{FF2B5EF4-FFF2-40B4-BE49-F238E27FC236}">
                <a16:creationId xmlns:a16="http://schemas.microsoft.com/office/drawing/2014/main" xmlns="" id="{5ECD92EC-E445-AE44-879A-AB442D5B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646" y="2775622"/>
            <a:ext cx="80309" cy="84813"/>
          </a:xfrm>
          <a:custGeom>
            <a:avLst/>
            <a:gdLst>
              <a:gd name="T0" fmla="*/ 306 w 307"/>
              <a:gd name="T1" fmla="*/ 153 h 306"/>
              <a:gd name="T2" fmla="*/ 306 w 307"/>
              <a:gd name="T3" fmla="*/ 153 h 306"/>
              <a:gd name="T4" fmla="*/ 154 w 307"/>
              <a:gd name="T5" fmla="*/ 305 h 306"/>
              <a:gd name="T6" fmla="*/ 0 w 307"/>
              <a:gd name="T7" fmla="*/ 153 h 306"/>
              <a:gd name="T8" fmla="*/ 154 w 307"/>
              <a:gd name="T9" fmla="*/ 0 h 306"/>
              <a:gd name="T10" fmla="*/ 306 w 307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7" h="306">
                <a:moveTo>
                  <a:pt x="306" y="153"/>
                </a:moveTo>
                <a:lnTo>
                  <a:pt x="306" y="153"/>
                </a:lnTo>
                <a:cubicBezTo>
                  <a:pt x="306" y="228"/>
                  <a:pt x="229" y="305"/>
                  <a:pt x="154" y="305"/>
                </a:cubicBezTo>
                <a:cubicBezTo>
                  <a:pt x="76" y="305"/>
                  <a:pt x="0" y="228"/>
                  <a:pt x="0" y="153"/>
                </a:cubicBezTo>
                <a:cubicBezTo>
                  <a:pt x="0" y="38"/>
                  <a:pt x="76" y="0"/>
                  <a:pt x="154" y="0"/>
                </a:cubicBezTo>
                <a:cubicBezTo>
                  <a:pt x="229" y="0"/>
                  <a:pt x="306" y="38"/>
                  <a:pt x="306" y="153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8" name="Freeform 19">
            <a:extLst>
              <a:ext uri="{FF2B5EF4-FFF2-40B4-BE49-F238E27FC236}">
                <a16:creationId xmlns:a16="http://schemas.microsoft.com/office/drawing/2014/main" xmlns="" id="{18E30A4F-6FE9-AD4B-9965-A20E9B13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3730" y="2775622"/>
            <a:ext cx="89486" cy="84813"/>
          </a:xfrm>
          <a:custGeom>
            <a:avLst/>
            <a:gdLst>
              <a:gd name="T0" fmla="*/ 343 w 344"/>
              <a:gd name="T1" fmla="*/ 153 h 306"/>
              <a:gd name="T2" fmla="*/ 343 w 344"/>
              <a:gd name="T3" fmla="*/ 153 h 306"/>
              <a:gd name="T4" fmla="*/ 152 w 344"/>
              <a:gd name="T5" fmla="*/ 305 h 306"/>
              <a:gd name="T6" fmla="*/ 0 w 344"/>
              <a:gd name="T7" fmla="*/ 153 h 306"/>
              <a:gd name="T8" fmla="*/ 152 w 344"/>
              <a:gd name="T9" fmla="*/ 0 h 306"/>
              <a:gd name="T10" fmla="*/ 343 w 344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06">
                <a:moveTo>
                  <a:pt x="343" y="153"/>
                </a:moveTo>
                <a:lnTo>
                  <a:pt x="343" y="153"/>
                </a:lnTo>
                <a:cubicBezTo>
                  <a:pt x="343" y="228"/>
                  <a:pt x="267" y="305"/>
                  <a:pt x="152" y="305"/>
                </a:cubicBezTo>
                <a:cubicBezTo>
                  <a:pt x="75" y="305"/>
                  <a:pt x="0" y="228"/>
                  <a:pt x="0" y="153"/>
                </a:cubicBezTo>
                <a:cubicBezTo>
                  <a:pt x="0" y="38"/>
                  <a:pt x="75" y="0"/>
                  <a:pt x="152" y="0"/>
                </a:cubicBezTo>
                <a:cubicBezTo>
                  <a:pt x="267" y="0"/>
                  <a:pt x="343" y="38"/>
                  <a:pt x="343" y="153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9" name="Freeform 20">
            <a:extLst>
              <a:ext uri="{FF2B5EF4-FFF2-40B4-BE49-F238E27FC236}">
                <a16:creationId xmlns:a16="http://schemas.microsoft.com/office/drawing/2014/main" xmlns="" id="{53D584AA-C07F-EB43-A239-B2D808AB4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105" y="2392119"/>
            <a:ext cx="706715" cy="853047"/>
          </a:xfrm>
          <a:custGeom>
            <a:avLst/>
            <a:gdLst>
              <a:gd name="T0" fmla="*/ 1338 w 2715"/>
              <a:gd name="T1" fmla="*/ 3059 h 3060"/>
              <a:gd name="T2" fmla="*/ 1338 w 2715"/>
              <a:gd name="T3" fmla="*/ 3059 h 3060"/>
              <a:gd name="T4" fmla="*/ 1261 w 2715"/>
              <a:gd name="T5" fmla="*/ 3020 h 3060"/>
              <a:gd name="T6" fmla="*/ 77 w 2715"/>
              <a:gd name="T7" fmla="*/ 2370 h 3060"/>
              <a:gd name="T8" fmla="*/ 0 w 2715"/>
              <a:gd name="T9" fmla="*/ 2217 h 3060"/>
              <a:gd name="T10" fmla="*/ 0 w 2715"/>
              <a:gd name="T11" fmla="*/ 841 h 3060"/>
              <a:gd name="T12" fmla="*/ 77 w 2715"/>
              <a:gd name="T13" fmla="*/ 687 h 3060"/>
              <a:gd name="T14" fmla="*/ 1261 w 2715"/>
              <a:gd name="T15" fmla="*/ 0 h 3060"/>
              <a:gd name="T16" fmla="*/ 1338 w 2715"/>
              <a:gd name="T17" fmla="*/ 0 h 3060"/>
              <a:gd name="T18" fmla="*/ 1452 w 2715"/>
              <a:gd name="T19" fmla="*/ 0 h 3060"/>
              <a:gd name="T20" fmla="*/ 2600 w 2715"/>
              <a:gd name="T21" fmla="*/ 687 h 3060"/>
              <a:gd name="T22" fmla="*/ 2714 w 2715"/>
              <a:gd name="T23" fmla="*/ 841 h 3060"/>
              <a:gd name="T24" fmla="*/ 2714 w 2715"/>
              <a:gd name="T25" fmla="*/ 2217 h 3060"/>
              <a:gd name="T26" fmla="*/ 2600 w 2715"/>
              <a:gd name="T27" fmla="*/ 2370 h 3060"/>
              <a:gd name="T28" fmla="*/ 1452 w 2715"/>
              <a:gd name="T29" fmla="*/ 3020 h 3060"/>
              <a:gd name="T30" fmla="*/ 1338 w 2715"/>
              <a:gd name="T31" fmla="*/ 3059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5" h="3060">
                <a:moveTo>
                  <a:pt x="1338" y="3059"/>
                </a:moveTo>
                <a:lnTo>
                  <a:pt x="1338" y="3059"/>
                </a:lnTo>
                <a:cubicBezTo>
                  <a:pt x="1300" y="3059"/>
                  <a:pt x="1261" y="3059"/>
                  <a:pt x="1261" y="3020"/>
                </a:cubicBezTo>
                <a:cubicBezTo>
                  <a:pt x="77" y="2370"/>
                  <a:pt x="77" y="2370"/>
                  <a:pt x="77" y="2370"/>
                </a:cubicBezTo>
                <a:cubicBezTo>
                  <a:pt x="39" y="2331"/>
                  <a:pt x="0" y="2254"/>
                  <a:pt x="0" y="2217"/>
                </a:cubicBezTo>
                <a:cubicBezTo>
                  <a:pt x="0" y="841"/>
                  <a:pt x="0" y="841"/>
                  <a:pt x="0" y="841"/>
                </a:cubicBezTo>
                <a:cubicBezTo>
                  <a:pt x="0" y="765"/>
                  <a:pt x="39" y="726"/>
                  <a:pt x="77" y="687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261" y="0"/>
                  <a:pt x="1300" y="0"/>
                  <a:pt x="1338" y="0"/>
                </a:cubicBezTo>
                <a:cubicBezTo>
                  <a:pt x="1376" y="0"/>
                  <a:pt x="1415" y="0"/>
                  <a:pt x="1452" y="0"/>
                </a:cubicBezTo>
                <a:cubicBezTo>
                  <a:pt x="2600" y="687"/>
                  <a:pt x="2600" y="687"/>
                  <a:pt x="2600" y="687"/>
                </a:cubicBezTo>
                <a:cubicBezTo>
                  <a:pt x="2676" y="726"/>
                  <a:pt x="2714" y="765"/>
                  <a:pt x="2714" y="841"/>
                </a:cubicBezTo>
                <a:cubicBezTo>
                  <a:pt x="2714" y="2217"/>
                  <a:pt x="2714" y="2217"/>
                  <a:pt x="2714" y="2217"/>
                </a:cubicBezTo>
                <a:cubicBezTo>
                  <a:pt x="2714" y="2254"/>
                  <a:pt x="2676" y="2331"/>
                  <a:pt x="2600" y="2370"/>
                </a:cubicBezTo>
                <a:cubicBezTo>
                  <a:pt x="1452" y="3020"/>
                  <a:pt x="1452" y="3020"/>
                  <a:pt x="1452" y="3020"/>
                </a:cubicBezTo>
                <a:cubicBezTo>
                  <a:pt x="1415" y="3059"/>
                  <a:pt x="1376" y="3059"/>
                  <a:pt x="1338" y="305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0" name="Freeform 21">
            <a:extLst>
              <a:ext uri="{FF2B5EF4-FFF2-40B4-BE49-F238E27FC236}">
                <a16:creationId xmlns:a16="http://schemas.microsoft.com/office/drawing/2014/main" xmlns="" id="{9111291C-C54A-F846-AACC-85072AF36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57" y="1646011"/>
            <a:ext cx="596577" cy="320814"/>
          </a:xfrm>
          <a:custGeom>
            <a:avLst/>
            <a:gdLst>
              <a:gd name="T0" fmla="*/ 2294 w 2295"/>
              <a:gd name="T1" fmla="*/ 1148 h 1149"/>
              <a:gd name="T2" fmla="*/ 1185 w 2295"/>
              <a:gd name="T3" fmla="*/ 0 h 1149"/>
              <a:gd name="T4" fmla="*/ 0 w 2295"/>
              <a:gd name="T5" fmla="*/ 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95" h="1149">
                <a:moveTo>
                  <a:pt x="2294" y="1148"/>
                </a:moveTo>
                <a:lnTo>
                  <a:pt x="1185" y="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xmlns="" id="{543BDBDC-C945-704C-9610-86DD65A4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278" y="1604219"/>
            <a:ext cx="89486" cy="95876"/>
          </a:xfrm>
          <a:custGeom>
            <a:avLst/>
            <a:gdLst>
              <a:gd name="T0" fmla="*/ 343 w 344"/>
              <a:gd name="T1" fmla="*/ 152 h 344"/>
              <a:gd name="T2" fmla="*/ 343 w 344"/>
              <a:gd name="T3" fmla="*/ 152 h 344"/>
              <a:gd name="T4" fmla="*/ 191 w 344"/>
              <a:gd name="T5" fmla="*/ 343 h 344"/>
              <a:gd name="T6" fmla="*/ 0 w 344"/>
              <a:gd name="T7" fmla="*/ 152 h 344"/>
              <a:gd name="T8" fmla="*/ 191 w 344"/>
              <a:gd name="T9" fmla="*/ 0 h 344"/>
              <a:gd name="T10" fmla="*/ 343 w 344"/>
              <a:gd name="T11" fmla="*/ 15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44">
                <a:moveTo>
                  <a:pt x="343" y="152"/>
                </a:moveTo>
                <a:lnTo>
                  <a:pt x="343" y="152"/>
                </a:lnTo>
                <a:cubicBezTo>
                  <a:pt x="343" y="267"/>
                  <a:pt x="268" y="343"/>
                  <a:pt x="191" y="343"/>
                </a:cubicBezTo>
                <a:cubicBezTo>
                  <a:pt x="75" y="343"/>
                  <a:pt x="0" y="267"/>
                  <a:pt x="0" y="152"/>
                </a:cubicBezTo>
                <a:cubicBezTo>
                  <a:pt x="0" y="77"/>
                  <a:pt x="75" y="0"/>
                  <a:pt x="191" y="0"/>
                </a:cubicBezTo>
                <a:cubicBezTo>
                  <a:pt x="268" y="0"/>
                  <a:pt x="343" y="77"/>
                  <a:pt x="343" y="152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2" name="Freeform 23">
            <a:extLst>
              <a:ext uri="{FF2B5EF4-FFF2-40B4-BE49-F238E27FC236}">
                <a16:creationId xmlns:a16="http://schemas.microsoft.com/office/drawing/2014/main" xmlns="" id="{4399CAE4-3492-4643-956E-954E788F2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180" y="1923804"/>
            <a:ext cx="89486" cy="86042"/>
          </a:xfrm>
          <a:custGeom>
            <a:avLst/>
            <a:gdLst>
              <a:gd name="T0" fmla="*/ 344 w 345"/>
              <a:gd name="T1" fmla="*/ 154 h 307"/>
              <a:gd name="T2" fmla="*/ 344 w 345"/>
              <a:gd name="T3" fmla="*/ 154 h 307"/>
              <a:gd name="T4" fmla="*/ 154 w 345"/>
              <a:gd name="T5" fmla="*/ 306 h 307"/>
              <a:gd name="T6" fmla="*/ 0 w 345"/>
              <a:gd name="T7" fmla="*/ 154 h 307"/>
              <a:gd name="T8" fmla="*/ 154 w 345"/>
              <a:gd name="T9" fmla="*/ 0 h 307"/>
              <a:gd name="T10" fmla="*/ 344 w 345"/>
              <a:gd name="T11" fmla="*/ 15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07">
                <a:moveTo>
                  <a:pt x="344" y="154"/>
                </a:moveTo>
                <a:lnTo>
                  <a:pt x="344" y="154"/>
                </a:lnTo>
                <a:cubicBezTo>
                  <a:pt x="344" y="230"/>
                  <a:pt x="268" y="306"/>
                  <a:pt x="154" y="306"/>
                </a:cubicBezTo>
                <a:cubicBezTo>
                  <a:pt x="78" y="306"/>
                  <a:pt x="0" y="230"/>
                  <a:pt x="0" y="154"/>
                </a:cubicBezTo>
                <a:cubicBezTo>
                  <a:pt x="0" y="38"/>
                  <a:pt x="78" y="0"/>
                  <a:pt x="154" y="0"/>
                </a:cubicBezTo>
                <a:cubicBezTo>
                  <a:pt x="268" y="0"/>
                  <a:pt x="344" y="38"/>
                  <a:pt x="344" y="15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xmlns="" id="{31CEEB2C-A32C-2D42-AC50-762F1BD84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735" y="1220717"/>
            <a:ext cx="706715" cy="853047"/>
          </a:xfrm>
          <a:custGeom>
            <a:avLst/>
            <a:gdLst>
              <a:gd name="T0" fmla="*/ 1378 w 2715"/>
              <a:gd name="T1" fmla="*/ 3058 h 3059"/>
              <a:gd name="T2" fmla="*/ 1378 w 2715"/>
              <a:gd name="T3" fmla="*/ 3058 h 3059"/>
              <a:gd name="T4" fmla="*/ 1262 w 2715"/>
              <a:gd name="T5" fmla="*/ 3058 h 3059"/>
              <a:gd name="T6" fmla="*/ 115 w 2715"/>
              <a:gd name="T7" fmla="*/ 2371 h 3059"/>
              <a:gd name="T8" fmla="*/ 0 w 2715"/>
              <a:gd name="T9" fmla="*/ 2218 h 3059"/>
              <a:gd name="T10" fmla="*/ 0 w 2715"/>
              <a:gd name="T11" fmla="*/ 880 h 3059"/>
              <a:gd name="T12" fmla="*/ 115 w 2715"/>
              <a:gd name="T13" fmla="*/ 726 h 3059"/>
              <a:gd name="T14" fmla="*/ 1262 w 2715"/>
              <a:gd name="T15" fmla="*/ 37 h 3059"/>
              <a:gd name="T16" fmla="*/ 1378 w 2715"/>
              <a:gd name="T17" fmla="*/ 0 h 3059"/>
              <a:gd name="T18" fmla="*/ 1453 w 2715"/>
              <a:gd name="T19" fmla="*/ 37 h 3059"/>
              <a:gd name="T20" fmla="*/ 2639 w 2715"/>
              <a:gd name="T21" fmla="*/ 726 h 3059"/>
              <a:gd name="T22" fmla="*/ 2714 w 2715"/>
              <a:gd name="T23" fmla="*/ 880 h 3059"/>
              <a:gd name="T24" fmla="*/ 2714 w 2715"/>
              <a:gd name="T25" fmla="*/ 2218 h 3059"/>
              <a:gd name="T26" fmla="*/ 2639 w 2715"/>
              <a:gd name="T27" fmla="*/ 2371 h 3059"/>
              <a:gd name="T28" fmla="*/ 1453 w 2715"/>
              <a:gd name="T29" fmla="*/ 3058 h 3059"/>
              <a:gd name="T30" fmla="*/ 1378 w 2715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5" h="3059">
                <a:moveTo>
                  <a:pt x="1378" y="3058"/>
                </a:moveTo>
                <a:lnTo>
                  <a:pt x="1378" y="3058"/>
                </a:lnTo>
                <a:cubicBezTo>
                  <a:pt x="1338" y="3058"/>
                  <a:pt x="1299" y="3058"/>
                  <a:pt x="1262" y="3058"/>
                </a:cubicBezTo>
                <a:cubicBezTo>
                  <a:pt x="115" y="2371"/>
                  <a:pt x="115" y="2371"/>
                  <a:pt x="115" y="2371"/>
                </a:cubicBezTo>
                <a:cubicBezTo>
                  <a:pt x="38" y="2331"/>
                  <a:pt x="0" y="2293"/>
                  <a:pt x="0" y="2218"/>
                </a:cubicBezTo>
                <a:cubicBezTo>
                  <a:pt x="0" y="880"/>
                  <a:pt x="0" y="880"/>
                  <a:pt x="0" y="880"/>
                </a:cubicBezTo>
                <a:cubicBezTo>
                  <a:pt x="0" y="803"/>
                  <a:pt x="38" y="726"/>
                  <a:pt x="115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99" y="0"/>
                  <a:pt x="1338" y="0"/>
                  <a:pt x="1378" y="0"/>
                </a:cubicBezTo>
                <a:cubicBezTo>
                  <a:pt x="1415" y="0"/>
                  <a:pt x="1415" y="0"/>
                  <a:pt x="1453" y="37"/>
                </a:cubicBezTo>
                <a:cubicBezTo>
                  <a:pt x="2639" y="726"/>
                  <a:pt x="2639" y="726"/>
                  <a:pt x="2639" y="726"/>
                </a:cubicBezTo>
                <a:cubicBezTo>
                  <a:pt x="2677" y="726"/>
                  <a:pt x="2714" y="803"/>
                  <a:pt x="2714" y="880"/>
                </a:cubicBezTo>
                <a:cubicBezTo>
                  <a:pt x="2714" y="2218"/>
                  <a:pt x="2714" y="2218"/>
                  <a:pt x="2714" y="2218"/>
                </a:cubicBezTo>
                <a:cubicBezTo>
                  <a:pt x="2714" y="2293"/>
                  <a:pt x="2677" y="2331"/>
                  <a:pt x="2639" y="2371"/>
                </a:cubicBezTo>
                <a:cubicBezTo>
                  <a:pt x="1453" y="3058"/>
                  <a:pt x="1453" y="3058"/>
                  <a:pt x="1453" y="3058"/>
                </a:cubicBezTo>
                <a:cubicBezTo>
                  <a:pt x="1415" y="3058"/>
                  <a:pt x="1415" y="3058"/>
                  <a:pt x="1378" y="305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4" name="Freeform 25">
            <a:extLst>
              <a:ext uri="{FF2B5EF4-FFF2-40B4-BE49-F238E27FC236}">
                <a16:creationId xmlns:a16="http://schemas.microsoft.com/office/drawing/2014/main" xmlns="" id="{B0D26713-2231-8C4F-9C81-B8BA80FE5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2737" y="1593157"/>
            <a:ext cx="1999682" cy="2450973"/>
          </a:xfrm>
          <a:custGeom>
            <a:avLst/>
            <a:gdLst>
              <a:gd name="T0" fmla="*/ 0 w 7684"/>
              <a:gd name="T1" fmla="*/ 2447 h 8793"/>
              <a:gd name="T2" fmla="*/ 0 w 7684"/>
              <a:gd name="T3" fmla="*/ 2447 h 8793"/>
              <a:gd name="T4" fmla="*/ 0 w 7684"/>
              <a:gd name="T5" fmla="*/ 6307 h 8793"/>
              <a:gd name="T6" fmla="*/ 267 w 7684"/>
              <a:gd name="T7" fmla="*/ 6765 h 8793"/>
              <a:gd name="T8" fmla="*/ 3594 w 7684"/>
              <a:gd name="T9" fmla="*/ 8677 h 8793"/>
              <a:gd name="T10" fmla="*/ 4090 w 7684"/>
              <a:gd name="T11" fmla="*/ 8677 h 8793"/>
              <a:gd name="T12" fmla="*/ 7454 w 7684"/>
              <a:gd name="T13" fmla="*/ 6765 h 8793"/>
              <a:gd name="T14" fmla="*/ 7683 w 7684"/>
              <a:gd name="T15" fmla="*/ 6307 h 8793"/>
              <a:gd name="T16" fmla="*/ 7683 w 7684"/>
              <a:gd name="T17" fmla="*/ 2447 h 8793"/>
              <a:gd name="T18" fmla="*/ 7454 w 7684"/>
              <a:gd name="T19" fmla="*/ 2026 h 8793"/>
              <a:gd name="T20" fmla="*/ 4090 w 7684"/>
              <a:gd name="T21" fmla="*/ 76 h 8793"/>
              <a:gd name="T22" fmla="*/ 3594 w 7684"/>
              <a:gd name="T23" fmla="*/ 76 h 8793"/>
              <a:gd name="T24" fmla="*/ 267 w 7684"/>
              <a:gd name="T25" fmla="*/ 2026 h 8793"/>
              <a:gd name="T26" fmla="*/ 0 w 7684"/>
              <a:gd name="T27" fmla="*/ 2447 h 8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84" h="8793">
                <a:moveTo>
                  <a:pt x="0" y="2447"/>
                </a:moveTo>
                <a:lnTo>
                  <a:pt x="0" y="2447"/>
                </a:lnTo>
                <a:cubicBezTo>
                  <a:pt x="0" y="6307"/>
                  <a:pt x="0" y="6307"/>
                  <a:pt x="0" y="6307"/>
                </a:cubicBezTo>
                <a:cubicBezTo>
                  <a:pt x="0" y="6499"/>
                  <a:pt x="115" y="6651"/>
                  <a:pt x="267" y="6765"/>
                </a:cubicBezTo>
                <a:cubicBezTo>
                  <a:pt x="3594" y="8677"/>
                  <a:pt x="3594" y="8677"/>
                  <a:pt x="3594" y="8677"/>
                </a:cubicBezTo>
                <a:cubicBezTo>
                  <a:pt x="3746" y="8792"/>
                  <a:pt x="3937" y="8792"/>
                  <a:pt x="4090" y="8677"/>
                </a:cubicBezTo>
                <a:cubicBezTo>
                  <a:pt x="7454" y="6765"/>
                  <a:pt x="7454" y="6765"/>
                  <a:pt x="7454" y="6765"/>
                </a:cubicBezTo>
                <a:cubicBezTo>
                  <a:pt x="7607" y="6651"/>
                  <a:pt x="7683" y="6499"/>
                  <a:pt x="7683" y="6307"/>
                </a:cubicBezTo>
                <a:cubicBezTo>
                  <a:pt x="7683" y="2447"/>
                  <a:pt x="7683" y="2447"/>
                  <a:pt x="7683" y="2447"/>
                </a:cubicBezTo>
                <a:cubicBezTo>
                  <a:pt x="7683" y="2293"/>
                  <a:pt x="7607" y="2103"/>
                  <a:pt x="7454" y="2026"/>
                </a:cubicBezTo>
                <a:cubicBezTo>
                  <a:pt x="4090" y="76"/>
                  <a:pt x="4090" y="76"/>
                  <a:pt x="4090" y="76"/>
                </a:cubicBezTo>
                <a:cubicBezTo>
                  <a:pt x="3937" y="0"/>
                  <a:pt x="3746" y="0"/>
                  <a:pt x="3594" y="76"/>
                </a:cubicBezTo>
                <a:cubicBezTo>
                  <a:pt x="267" y="2026"/>
                  <a:pt x="267" y="2026"/>
                  <a:pt x="267" y="2026"/>
                </a:cubicBezTo>
                <a:cubicBezTo>
                  <a:pt x="115" y="2103"/>
                  <a:pt x="0" y="2293"/>
                  <a:pt x="0" y="2447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79" name="Freeform 26">
            <a:extLst>
              <a:ext uri="{FF2B5EF4-FFF2-40B4-BE49-F238E27FC236}">
                <a16:creationId xmlns:a16="http://schemas.microsoft.com/office/drawing/2014/main" xmlns="" id="{4133B015-2A9E-0746-AA88-5EC655C5D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053" y="1732053"/>
            <a:ext cx="1761051" cy="2163347"/>
          </a:xfrm>
          <a:custGeom>
            <a:avLst/>
            <a:gdLst>
              <a:gd name="T0" fmla="*/ 3402 w 6767"/>
              <a:gd name="T1" fmla="*/ 7760 h 7761"/>
              <a:gd name="T2" fmla="*/ 3402 w 6767"/>
              <a:gd name="T3" fmla="*/ 7760 h 7761"/>
              <a:gd name="T4" fmla="*/ 3287 w 6767"/>
              <a:gd name="T5" fmla="*/ 7760 h 7761"/>
              <a:gd name="T6" fmla="*/ 114 w 6767"/>
              <a:gd name="T7" fmla="*/ 5925 h 7761"/>
              <a:gd name="T8" fmla="*/ 0 w 6767"/>
              <a:gd name="T9" fmla="*/ 5735 h 7761"/>
              <a:gd name="T10" fmla="*/ 0 w 6767"/>
              <a:gd name="T11" fmla="*/ 2064 h 7761"/>
              <a:gd name="T12" fmla="*/ 114 w 6767"/>
              <a:gd name="T13" fmla="*/ 1873 h 7761"/>
              <a:gd name="T14" fmla="*/ 3287 w 6767"/>
              <a:gd name="T15" fmla="*/ 38 h 7761"/>
              <a:gd name="T16" fmla="*/ 3402 w 6767"/>
              <a:gd name="T17" fmla="*/ 0 h 7761"/>
              <a:gd name="T18" fmla="*/ 3517 w 6767"/>
              <a:gd name="T19" fmla="*/ 38 h 7761"/>
              <a:gd name="T20" fmla="*/ 6689 w 6767"/>
              <a:gd name="T21" fmla="*/ 1873 h 7761"/>
              <a:gd name="T22" fmla="*/ 6766 w 6767"/>
              <a:gd name="T23" fmla="*/ 2064 h 7761"/>
              <a:gd name="T24" fmla="*/ 6766 w 6767"/>
              <a:gd name="T25" fmla="*/ 5735 h 7761"/>
              <a:gd name="T26" fmla="*/ 6689 w 6767"/>
              <a:gd name="T27" fmla="*/ 5925 h 7761"/>
              <a:gd name="T28" fmla="*/ 3517 w 6767"/>
              <a:gd name="T29" fmla="*/ 7760 h 7761"/>
              <a:gd name="T30" fmla="*/ 3402 w 6767"/>
              <a:gd name="T31" fmla="*/ 7760 h 7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67" h="7761">
                <a:moveTo>
                  <a:pt x="3402" y="7760"/>
                </a:moveTo>
                <a:lnTo>
                  <a:pt x="3402" y="7760"/>
                </a:lnTo>
                <a:cubicBezTo>
                  <a:pt x="3364" y="7760"/>
                  <a:pt x="3325" y="7760"/>
                  <a:pt x="3287" y="7760"/>
                </a:cubicBezTo>
                <a:cubicBezTo>
                  <a:pt x="114" y="5925"/>
                  <a:pt x="114" y="5925"/>
                  <a:pt x="114" y="5925"/>
                </a:cubicBezTo>
                <a:cubicBezTo>
                  <a:pt x="38" y="5886"/>
                  <a:pt x="0" y="5810"/>
                  <a:pt x="0" y="5735"/>
                </a:cubicBezTo>
                <a:cubicBezTo>
                  <a:pt x="0" y="2064"/>
                  <a:pt x="0" y="2064"/>
                  <a:pt x="0" y="2064"/>
                </a:cubicBezTo>
                <a:cubicBezTo>
                  <a:pt x="0" y="1987"/>
                  <a:pt x="38" y="1912"/>
                  <a:pt x="114" y="1873"/>
                </a:cubicBezTo>
                <a:cubicBezTo>
                  <a:pt x="3287" y="38"/>
                  <a:pt x="3287" y="38"/>
                  <a:pt x="3287" y="38"/>
                </a:cubicBezTo>
                <a:cubicBezTo>
                  <a:pt x="3325" y="38"/>
                  <a:pt x="3364" y="0"/>
                  <a:pt x="3402" y="0"/>
                </a:cubicBezTo>
                <a:cubicBezTo>
                  <a:pt x="3441" y="0"/>
                  <a:pt x="3478" y="38"/>
                  <a:pt x="3517" y="38"/>
                </a:cubicBezTo>
                <a:cubicBezTo>
                  <a:pt x="6689" y="1873"/>
                  <a:pt x="6689" y="1873"/>
                  <a:pt x="6689" y="1873"/>
                </a:cubicBezTo>
                <a:cubicBezTo>
                  <a:pt x="6728" y="1912"/>
                  <a:pt x="6766" y="1987"/>
                  <a:pt x="6766" y="2064"/>
                </a:cubicBezTo>
                <a:cubicBezTo>
                  <a:pt x="6766" y="5735"/>
                  <a:pt x="6766" y="5735"/>
                  <a:pt x="6766" y="5735"/>
                </a:cubicBezTo>
                <a:cubicBezTo>
                  <a:pt x="6766" y="5810"/>
                  <a:pt x="6728" y="5886"/>
                  <a:pt x="6689" y="5925"/>
                </a:cubicBezTo>
                <a:cubicBezTo>
                  <a:pt x="3517" y="7760"/>
                  <a:pt x="3517" y="7760"/>
                  <a:pt x="3517" y="7760"/>
                </a:cubicBezTo>
                <a:cubicBezTo>
                  <a:pt x="3478" y="7760"/>
                  <a:pt x="3441" y="7760"/>
                  <a:pt x="3402" y="7760"/>
                </a:cubicBezTo>
              </a:path>
            </a:pathLst>
          </a:custGeom>
          <a:solidFill>
            <a:srgbClr val="E5E5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FE789D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89" name="Freeform 27">
            <a:extLst>
              <a:ext uri="{FF2B5EF4-FFF2-40B4-BE49-F238E27FC236}">
                <a16:creationId xmlns:a16="http://schemas.microsoft.com/office/drawing/2014/main" xmlns="" id="{BCE85941-284A-C844-9189-9C6EEB155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36" y="1827929"/>
            <a:ext cx="1631410" cy="1971596"/>
          </a:xfrm>
          <a:custGeom>
            <a:avLst/>
            <a:gdLst>
              <a:gd name="T0" fmla="*/ 0 w 6270"/>
              <a:gd name="T1" fmla="*/ 0 h 7073"/>
              <a:gd name="T2" fmla="*/ 6269 w 6270"/>
              <a:gd name="T3" fmla="*/ 0 h 7073"/>
              <a:gd name="T4" fmla="*/ 6269 w 6270"/>
              <a:gd name="T5" fmla="*/ 7072 h 7073"/>
              <a:gd name="T6" fmla="*/ 0 w 6270"/>
              <a:gd name="T7" fmla="*/ 7072 h 7073"/>
              <a:gd name="T8" fmla="*/ 0 w 6270"/>
              <a:gd name="T9" fmla="*/ 0 h 7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70" h="7073">
                <a:moveTo>
                  <a:pt x="0" y="0"/>
                </a:moveTo>
                <a:lnTo>
                  <a:pt x="6269" y="0"/>
                </a:lnTo>
                <a:lnTo>
                  <a:pt x="6269" y="7072"/>
                </a:lnTo>
                <a:lnTo>
                  <a:pt x="0" y="7072"/>
                </a:lnTo>
                <a:lnTo>
                  <a:pt x="0" y="0"/>
                </a:lnTo>
              </a:path>
            </a:pathLst>
          </a:cu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grpSp>
        <p:nvGrpSpPr>
          <p:cNvPr id="2" name="Group 95">
            <a:extLst>
              <a:ext uri="{FF2B5EF4-FFF2-40B4-BE49-F238E27FC236}">
                <a16:creationId xmlns:a16="http://schemas.microsoft.com/office/drawing/2014/main" xmlns="" id="{077B1E39-096B-9E4A-B155-4D6A30521F47}"/>
              </a:ext>
            </a:extLst>
          </p:cNvPr>
          <p:cNvGrpSpPr/>
          <p:nvPr/>
        </p:nvGrpSpPr>
        <p:grpSpPr>
          <a:xfrm>
            <a:off x="4159795" y="2281811"/>
            <a:ext cx="705568" cy="1157249"/>
            <a:chOff x="19043164" y="5409865"/>
            <a:chExt cx="3340782" cy="5114302"/>
          </a:xfrm>
        </p:grpSpPr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xmlns="" id="{8F4EE35A-F1BC-FF4B-B32D-8C68EBB46B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535640" y="7068186"/>
              <a:ext cx="2355827" cy="2450867"/>
            </a:xfrm>
            <a:custGeom>
              <a:avLst/>
              <a:gdLst>
                <a:gd name="T0" fmla="*/ 3604 w 3605"/>
                <a:gd name="T1" fmla="*/ 3750 h 3751"/>
                <a:gd name="T2" fmla="*/ 0 w 3605"/>
                <a:gd name="T3" fmla="*/ 3750 h 3751"/>
                <a:gd name="T4" fmla="*/ 0 w 3605"/>
                <a:gd name="T5" fmla="*/ 0 h 3751"/>
                <a:gd name="T6" fmla="*/ 3604 w 3605"/>
                <a:gd name="T7" fmla="*/ 0 h 3751"/>
                <a:gd name="T8" fmla="*/ 3604 w 3605"/>
                <a:gd name="T9" fmla="*/ 3750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5" h="3751">
                  <a:moveTo>
                    <a:pt x="3604" y="3750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3604" y="0"/>
                  </a:lnTo>
                  <a:lnTo>
                    <a:pt x="3604" y="375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xmlns="" id="{A17AF56A-9B87-B04F-A2EA-2212FFAD40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713555" y="6063073"/>
              <a:ext cx="1670391" cy="1385272"/>
            </a:xfrm>
            <a:custGeom>
              <a:avLst/>
              <a:gdLst>
                <a:gd name="T0" fmla="*/ 2557 w 2558"/>
                <a:gd name="T1" fmla="*/ 0 h 2122"/>
                <a:gd name="T2" fmla="*/ 2557 w 2558"/>
                <a:gd name="T3" fmla="*/ 0 h 2122"/>
                <a:gd name="T4" fmla="*/ 2557 w 2558"/>
                <a:gd name="T5" fmla="*/ 2121 h 2122"/>
                <a:gd name="T6" fmla="*/ 611 w 2558"/>
                <a:gd name="T7" fmla="*/ 2121 h 2122"/>
                <a:gd name="T8" fmla="*/ 0 w 2558"/>
                <a:gd name="T9" fmla="*/ 1511 h 2122"/>
                <a:gd name="T10" fmla="*/ 0 w 2558"/>
                <a:gd name="T11" fmla="*/ 610 h 2122"/>
                <a:gd name="T12" fmla="*/ 611 w 2558"/>
                <a:gd name="T13" fmla="*/ 0 h 2122"/>
                <a:gd name="T14" fmla="*/ 2557 w 2558"/>
                <a:gd name="T15" fmla="*/ 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2122">
                  <a:moveTo>
                    <a:pt x="2557" y="0"/>
                  </a:moveTo>
                  <a:lnTo>
                    <a:pt x="2557" y="0"/>
                  </a:lnTo>
                  <a:cubicBezTo>
                    <a:pt x="2557" y="2121"/>
                    <a:pt x="2557" y="2121"/>
                    <a:pt x="2557" y="2121"/>
                  </a:cubicBezTo>
                  <a:cubicBezTo>
                    <a:pt x="611" y="2121"/>
                    <a:pt x="611" y="2121"/>
                    <a:pt x="611" y="2121"/>
                  </a:cubicBezTo>
                  <a:cubicBezTo>
                    <a:pt x="291" y="2121"/>
                    <a:pt x="0" y="1860"/>
                    <a:pt x="0" y="1511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291"/>
                    <a:pt x="291" y="0"/>
                    <a:pt x="611" y="0"/>
                  </a:cubicBezTo>
                  <a:lnTo>
                    <a:pt x="2557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xmlns="" id="{D82A08BB-FF10-8447-B5AC-6C5C4AB7EC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713555" y="7600984"/>
              <a:ext cx="1670391" cy="1385272"/>
            </a:xfrm>
            <a:custGeom>
              <a:avLst/>
              <a:gdLst>
                <a:gd name="T0" fmla="*/ 2557 w 2558"/>
                <a:gd name="T1" fmla="*/ 0 h 2123"/>
                <a:gd name="T2" fmla="*/ 2557 w 2558"/>
                <a:gd name="T3" fmla="*/ 0 h 2123"/>
                <a:gd name="T4" fmla="*/ 2557 w 2558"/>
                <a:gd name="T5" fmla="*/ 2122 h 2123"/>
                <a:gd name="T6" fmla="*/ 611 w 2558"/>
                <a:gd name="T7" fmla="*/ 2122 h 2123"/>
                <a:gd name="T8" fmla="*/ 0 w 2558"/>
                <a:gd name="T9" fmla="*/ 1511 h 2123"/>
                <a:gd name="T10" fmla="*/ 0 w 2558"/>
                <a:gd name="T11" fmla="*/ 611 h 2123"/>
                <a:gd name="T12" fmla="*/ 611 w 2558"/>
                <a:gd name="T13" fmla="*/ 0 h 2123"/>
                <a:gd name="T14" fmla="*/ 2557 w 2558"/>
                <a:gd name="T15" fmla="*/ 0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2123">
                  <a:moveTo>
                    <a:pt x="2557" y="0"/>
                  </a:moveTo>
                  <a:lnTo>
                    <a:pt x="2557" y="0"/>
                  </a:lnTo>
                  <a:cubicBezTo>
                    <a:pt x="2557" y="2122"/>
                    <a:pt x="2557" y="2122"/>
                    <a:pt x="2557" y="2122"/>
                  </a:cubicBezTo>
                  <a:cubicBezTo>
                    <a:pt x="611" y="2122"/>
                    <a:pt x="611" y="2122"/>
                    <a:pt x="611" y="2122"/>
                  </a:cubicBezTo>
                  <a:cubicBezTo>
                    <a:pt x="291" y="2122"/>
                    <a:pt x="0" y="1860"/>
                    <a:pt x="0" y="1511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291"/>
                    <a:pt x="291" y="0"/>
                    <a:pt x="611" y="0"/>
                  </a:cubicBezTo>
                  <a:lnTo>
                    <a:pt x="2557" y="0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xmlns="" id="{0F8CD675-0E6B-2B45-9CC5-D2D503F9A2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713555" y="9138895"/>
              <a:ext cx="1670391" cy="1385272"/>
            </a:xfrm>
            <a:custGeom>
              <a:avLst/>
              <a:gdLst>
                <a:gd name="T0" fmla="*/ 2557 w 2558"/>
                <a:gd name="T1" fmla="*/ 0 h 2121"/>
                <a:gd name="T2" fmla="*/ 2557 w 2558"/>
                <a:gd name="T3" fmla="*/ 0 h 2121"/>
                <a:gd name="T4" fmla="*/ 2557 w 2558"/>
                <a:gd name="T5" fmla="*/ 2120 h 2121"/>
                <a:gd name="T6" fmla="*/ 611 w 2558"/>
                <a:gd name="T7" fmla="*/ 2120 h 2121"/>
                <a:gd name="T8" fmla="*/ 0 w 2558"/>
                <a:gd name="T9" fmla="*/ 1510 h 2121"/>
                <a:gd name="T10" fmla="*/ 0 w 2558"/>
                <a:gd name="T11" fmla="*/ 610 h 2121"/>
                <a:gd name="T12" fmla="*/ 611 w 2558"/>
                <a:gd name="T13" fmla="*/ 0 h 2121"/>
                <a:gd name="T14" fmla="*/ 2557 w 2558"/>
                <a:gd name="T15" fmla="*/ 0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2121">
                  <a:moveTo>
                    <a:pt x="2557" y="0"/>
                  </a:moveTo>
                  <a:lnTo>
                    <a:pt x="2557" y="0"/>
                  </a:lnTo>
                  <a:cubicBezTo>
                    <a:pt x="2557" y="2120"/>
                    <a:pt x="2557" y="2120"/>
                    <a:pt x="2557" y="2120"/>
                  </a:cubicBezTo>
                  <a:cubicBezTo>
                    <a:pt x="611" y="2120"/>
                    <a:pt x="611" y="2120"/>
                    <a:pt x="611" y="2120"/>
                  </a:cubicBezTo>
                  <a:cubicBezTo>
                    <a:pt x="291" y="2120"/>
                    <a:pt x="0" y="1829"/>
                    <a:pt x="0" y="151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261"/>
                    <a:pt x="291" y="0"/>
                    <a:pt x="611" y="0"/>
                  </a:cubicBezTo>
                  <a:lnTo>
                    <a:pt x="2557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xmlns="" id="{8DC7B594-41A2-E749-9B51-396BB5D237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43164" y="6063073"/>
              <a:ext cx="1670391" cy="1385272"/>
            </a:xfrm>
            <a:custGeom>
              <a:avLst/>
              <a:gdLst>
                <a:gd name="T0" fmla="*/ 2558 w 2559"/>
                <a:gd name="T1" fmla="*/ 610 h 2122"/>
                <a:gd name="T2" fmla="*/ 2558 w 2559"/>
                <a:gd name="T3" fmla="*/ 610 h 2122"/>
                <a:gd name="T4" fmla="*/ 2558 w 2559"/>
                <a:gd name="T5" fmla="*/ 1511 h 2122"/>
                <a:gd name="T6" fmla="*/ 1948 w 2559"/>
                <a:gd name="T7" fmla="*/ 2121 h 2122"/>
                <a:gd name="T8" fmla="*/ 0 w 2559"/>
                <a:gd name="T9" fmla="*/ 2121 h 2122"/>
                <a:gd name="T10" fmla="*/ 0 w 2559"/>
                <a:gd name="T11" fmla="*/ 0 h 2122"/>
                <a:gd name="T12" fmla="*/ 1948 w 2559"/>
                <a:gd name="T13" fmla="*/ 0 h 2122"/>
                <a:gd name="T14" fmla="*/ 2558 w 2559"/>
                <a:gd name="T15" fmla="*/ 61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9" h="2122">
                  <a:moveTo>
                    <a:pt x="2558" y="610"/>
                  </a:moveTo>
                  <a:lnTo>
                    <a:pt x="2558" y="610"/>
                  </a:lnTo>
                  <a:cubicBezTo>
                    <a:pt x="2558" y="1511"/>
                    <a:pt x="2558" y="1511"/>
                    <a:pt x="2558" y="1511"/>
                  </a:cubicBezTo>
                  <a:cubicBezTo>
                    <a:pt x="2558" y="1860"/>
                    <a:pt x="2297" y="2121"/>
                    <a:pt x="1948" y="2121"/>
                  </a:cubicBezTo>
                  <a:cubicBezTo>
                    <a:pt x="0" y="2121"/>
                    <a:pt x="0" y="2121"/>
                    <a:pt x="0" y="21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2297" y="0"/>
                    <a:pt x="2558" y="291"/>
                    <a:pt x="2558" y="6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xmlns="" id="{D9FF73A1-5FC1-804C-9C5C-C23F62976F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43164" y="7600984"/>
              <a:ext cx="1670391" cy="1385272"/>
            </a:xfrm>
            <a:custGeom>
              <a:avLst/>
              <a:gdLst>
                <a:gd name="T0" fmla="*/ 2558 w 2559"/>
                <a:gd name="T1" fmla="*/ 611 h 2123"/>
                <a:gd name="T2" fmla="*/ 2558 w 2559"/>
                <a:gd name="T3" fmla="*/ 611 h 2123"/>
                <a:gd name="T4" fmla="*/ 2558 w 2559"/>
                <a:gd name="T5" fmla="*/ 1511 h 2123"/>
                <a:gd name="T6" fmla="*/ 1948 w 2559"/>
                <a:gd name="T7" fmla="*/ 2122 h 2123"/>
                <a:gd name="T8" fmla="*/ 0 w 2559"/>
                <a:gd name="T9" fmla="*/ 2122 h 2123"/>
                <a:gd name="T10" fmla="*/ 0 w 2559"/>
                <a:gd name="T11" fmla="*/ 0 h 2123"/>
                <a:gd name="T12" fmla="*/ 1948 w 2559"/>
                <a:gd name="T13" fmla="*/ 0 h 2123"/>
                <a:gd name="T14" fmla="*/ 2558 w 2559"/>
                <a:gd name="T15" fmla="*/ 611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9" h="2123">
                  <a:moveTo>
                    <a:pt x="2558" y="611"/>
                  </a:moveTo>
                  <a:lnTo>
                    <a:pt x="2558" y="611"/>
                  </a:lnTo>
                  <a:cubicBezTo>
                    <a:pt x="2558" y="1511"/>
                    <a:pt x="2558" y="1511"/>
                    <a:pt x="2558" y="1511"/>
                  </a:cubicBezTo>
                  <a:cubicBezTo>
                    <a:pt x="2558" y="1860"/>
                    <a:pt x="2297" y="2122"/>
                    <a:pt x="1948" y="2122"/>
                  </a:cubicBezTo>
                  <a:cubicBezTo>
                    <a:pt x="0" y="2122"/>
                    <a:pt x="0" y="2122"/>
                    <a:pt x="0" y="21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2297" y="0"/>
                    <a:pt x="2558" y="291"/>
                    <a:pt x="2558" y="61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xmlns="" id="{C5F4D618-3E43-B143-923C-006DE0BE6B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43164" y="9138895"/>
              <a:ext cx="1670391" cy="1385272"/>
            </a:xfrm>
            <a:custGeom>
              <a:avLst/>
              <a:gdLst>
                <a:gd name="T0" fmla="*/ 2558 w 2559"/>
                <a:gd name="T1" fmla="*/ 610 h 2121"/>
                <a:gd name="T2" fmla="*/ 2558 w 2559"/>
                <a:gd name="T3" fmla="*/ 610 h 2121"/>
                <a:gd name="T4" fmla="*/ 2558 w 2559"/>
                <a:gd name="T5" fmla="*/ 1510 h 2121"/>
                <a:gd name="T6" fmla="*/ 1948 w 2559"/>
                <a:gd name="T7" fmla="*/ 2120 h 2121"/>
                <a:gd name="T8" fmla="*/ 0 w 2559"/>
                <a:gd name="T9" fmla="*/ 2120 h 2121"/>
                <a:gd name="T10" fmla="*/ 0 w 2559"/>
                <a:gd name="T11" fmla="*/ 0 h 2121"/>
                <a:gd name="T12" fmla="*/ 1948 w 2559"/>
                <a:gd name="T13" fmla="*/ 0 h 2121"/>
                <a:gd name="T14" fmla="*/ 2558 w 2559"/>
                <a:gd name="T15" fmla="*/ 610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9" h="2121">
                  <a:moveTo>
                    <a:pt x="2558" y="610"/>
                  </a:moveTo>
                  <a:lnTo>
                    <a:pt x="2558" y="610"/>
                  </a:lnTo>
                  <a:cubicBezTo>
                    <a:pt x="2558" y="1510"/>
                    <a:pt x="2558" y="1510"/>
                    <a:pt x="2558" y="1510"/>
                  </a:cubicBezTo>
                  <a:cubicBezTo>
                    <a:pt x="2558" y="1829"/>
                    <a:pt x="2297" y="2120"/>
                    <a:pt x="1948" y="2120"/>
                  </a:cubicBezTo>
                  <a:cubicBezTo>
                    <a:pt x="0" y="2120"/>
                    <a:pt x="0" y="2120"/>
                    <a:pt x="0" y="2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2297" y="0"/>
                    <a:pt x="2558" y="261"/>
                    <a:pt x="2558" y="61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grpSp>
          <p:nvGrpSpPr>
            <p:cNvPr id="3" name="Group 105">
              <a:extLst>
                <a:ext uri="{FF2B5EF4-FFF2-40B4-BE49-F238E27FC236}">
                  <a16:creationId xmlns:a16="http://schemas.microsoft.com/office/drawing/2014/main" xmlns="" id="{CA7DC9DD-0B52-A249-9A05-D17B8121C84D}"/>
                </a:ext>
              </a:extLst>
            </p:cNvPr>
            <p:cNvGrpSpPr/>
            <p:nvPr/>
          </p:nvGrpSpPr>
          <p:grpSpPr>
            <a:xfrm flipH="1">
              <a:off x="19516920" y="5409865"/>
              <a:ext cx="2393266" cy="1367992"/>
              <a:chOff x="20540756" y="8130900"/>
              <a:chExt cx="2393266" cy="1367992"/>
            </a:xfrm>
          </p:grpSpPr>
          <p:sp>
            <p:nvSpPr>
              <p:cNvPr id="108" name="Freeform 57">
                <a:extLst>
                  <a:ext uri="{FF2B5EF4-FFF2-40B4-BE49-F238E27FC236}">
                    <a16:creationId xmlns:a16="http://schemas.microsoft.com/office/drawing/2014/main" xmlns="" id="{36CBC6C0-6911-3F45-BC12-1BE2E191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540756" y="8130900"/>
                <a:ext cx="2393266" cy="1367992"/>
              </a:xfrm>
              <a:custGeom>
                <a:avLst/>
                <a:gdLst>
                  <a:gd name="T0" fmla="*/ 3663 w 3664"/>
                  <a:gd name="T1" fmla="*/ 59 h 2094"/>
                  <a:gd name="T2" fmla="*/ 3663 w 3664"/>
                  <a:gd name="T3" fmla="*/ 59 h 2094"/>
                  <a:gd name="T4" fmla="*/ 3663 w 3664"/>
                  <a:gd name="T5" fmla="*/ 2035 h 2094"/>
                  <a:gd name="T6" fmla="*/ 3575 w 3664"/>
                  <a:gd name="T7" fmla="*/ 2093 h 2094"/>
                  <a:gd name="T8" fmla="*/ 87 w 3664"/>
                  <a:gd name="T9" fmla="*/ 2093 h 2094"/>
                  <a:gd name="T10" fmla="*/ 0 w 3664"/>
                  <a:gd name="T11" fmla="*/ 2035 h 2094"/>
                  <a:gd name="T12" fmla="*/ 0 w 3664"/>
                  <a:gd name="T13" fmla="*/ 59 h 2094"/>
                  <a:gd name="T14" fmla="*/ 87 w 3664"/>
                  <a:gd name="T15" fmla="*/ 0 h 2094"/>
                  <a:gd name="T16" fmla="*/ 3575 w 3664"/>
                  <a:gd name="T17" fmla="*/ 0 h 2094"/>
                  <a:gd name="T18" fmla="*/ 3663 w 3664"/>
                  <a:gd name="T19" fmla="*/ 59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4" h="2094">
                    <a:moveTo>
                      <a:pt x="3663" y="59"/>
                    </a:moveTo>
                    <a:lnTo>
                      <a:pt x="3663" y="59"/>
                    </a:lnTo>
                    <a:cubicBezTo>
                      <a:pt x="3663" y="2035"/>
                      <a:pt x="3663" y="2035"/>
                      <a:pt x="3663" y="2035"/>
                    </a:cubicBezTo>
                    <a:cubicBezTo>
                      <a:pt x="3663" y="2064"/>
                      <a:pt x="3604" y="2093"/>
                      <a:pt x="3575" y="2093"/>
                    </a:cubicBezTo>
                    <a:cubicBezTo>
                      <a:pt x="87" y="2093"/>
                      <a:pt x="87" y="2093"/>
                      <a:pt x="87" y="2093"/>
                    </a:cubicBezTo>
                    <a:cubicBezTo>
                      <a:pt x="29" y="2093"/>
                      <a:pt x="0" y="2064"/>
                      <a:pt x="0" y="2035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30"/>
                      <a:pt x="29" y="0"/>
                      <a:pt x="87" y="0"/>
                    </a:cubicBezTo>
                    <a:cubicBezTo>
                      <a:pt x="3575" y="0"/>
                      <a:pt x="3575" y="0"/>
                      <a:pt x="3575" y="0"/>
                    </a:cubicBezTo>
                    <a:cubicBezTo>
                      <a:pt x="3604" y="0"/>
                      <a:pt x="3663" y="30"/>
                      <a:pt x="3663" y="5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xmlns="" id="{B01306B4-CC9C-7C40-8B49-30038580A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116107" y="8303700"/>
                <a:ext cx="532798" cy="132479"/>
              </a:xfrm>
              <a:custGeom>
                <a:avLst/>
                <a:gdLst>
                  <a:gd name="T0" fmla="*/ 814 w 815"/>
                  <a:gd name="T1" fmla="*/ 203 h 204"/>
                  <a:gd name="T2" fmla="*/ 0 w 815"/>
                  <a:gd name="T3" fmla="*/ 203 h 204"/>
                  <a:gd name="T4" fmla="*/ 0 w 815"/>
                  <a:gd name="T5" fmla="*/ 0 h 204"/>
                  <a:gd name="T6" fmla="*/ 814 w 815"/>
                  <a:gd name="T7" fmla="*/ 0 h 204"/>
                  <a:gd name="T8" fmla="*/ 814 w 815"/>
                  <a:gd name="T9" fmla="*/ 20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5" h="204">
                    <a:moveTo>
                      <a:pt x="814" y="203"/>
                    </a:moveTo>
                    <a:lnTo>
                      <a:pt x="0" y="203"/>
                    </a:lnTo>
                    <a:lnTo>
                      <a:pt x="0" y="0"/>
                    </a:lnTo>
                    <a:lnTo>
                      <a:pt x="814" y="0"/>
                    </a:lnTo>
                    <a:lnTo>
                      <a:pt x="814" y="20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4" name="Freeform 59">
                <a:extLst>
                  <a:ext uri="{FF2B5EF4-FFF2-40B4-BE49-F238E27FC236}">
                    <a16:creationId xmlns:a16="http://schemas.microsoft.com/office/drawing/2014/main" xmlns="" id="{34358F5A-9E7E-594D-9953-5AC2AFFCE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396109" y="8303700"/>
                <a:ext cx="645117" cy="132479"/>
              </a:xfrm>
              <a:custGeom>
                <a:avLst/>
                <a:gdLst>
                  <a:gd name="T0" fmla="*/ 988 w 989"/>
                  <a:gd name="T1" fmla="*/ 203 h 204"/>
                  <a:gd name="T2" fmla="*/ 0 w 989"/>
                  <a:gd name="T3" fmla="*/ 203 h 204"/>
                  <a:gd name="T4" fmla="*/ 0 w 989"/>
                  <a:gd name="T5" fmla="*/ 0 h 204"/>
                  <a:gd name="T6" fmla="*/ 988 w 989"/>
                  <a:gd name="T7" fmla="*/ 0 h 204"/>
                  <a:gd name="T8" fmla="*/ 988 w 989"/>
                  <a:gd name="T9" fmla="*/ 20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9" h="204">
                    <a:moveTo>
                      <a:pt x="988" y="203"/>
                    </a:moveTo>
                    <a:lnTo>
                      <a:pt x="0" y="203"/>
                    </a:lnTo>
                    <a:lnTo>
                      <a:pt x="0" y="0"/>
                    </a:lnTo>
                    <a:lnTo>
                      <a:pt x="988" y="0"/>
                    </a:lnTo>
                    <a:lnTo>
                      <a:pt x="988" y="20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6" name="Freeform 60">
                <a:extLst>
                  <a:ext uri="{FF2B5EF4-FFF2-40B4-BE49-F238E27FC236}">
                    <a16:creationId xmlns:a16="http://schemas.microsoft.com/office/drawing/2014/main" xmlns="" id="{9B49CA1E-2B71-E64D-B693-A8DC0DBFB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173706" y="8511058"/>
                <a:ext cx="475199" cy="115199"/>
              </a:xfrm>
              <a:custGeom>
                <a:avLst/>
                <a:gdLst>
                  <a:gd name="T0" fmla="*/ 727 w 728"/>
                  <a:gd name="T1" fmla="*/ 175 h 176"/>
                  <a:gd name="T2" fmla="*/ 0 w 728"/>
                  <a:gd name="T3" fmla="*/ 175 h 176"/>
                  <a:gd name="T4" fmla="*/ 0 w 728"/>
                  <a:gd name="T5" fmla="*/ 0 h 176"/>
                  <a:gd name="T6" fmla="*/ 727 w 728"/>
                  <a:gd name="T7" fmla="*/ 0 h 176"/>
                  <a:gd name="T8" fmla="*/ 727 w 728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8" h="176">
                    <a:moveTo>
                      <a:pt x="727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727" y="0"/>
                    </a:lnTo>
                    <a:lnTo>
                      <a:pt x="727" y="1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7" name="Freeform 61">
                <a:extLst>
                  <a:ext uri="{FF2B5EF4-FFF2-40B4-BE49-F238E27FC236}">
                    <a16:creationId xmlns:a16="http://schemas.microsoft.com/office/drawing/2014/main" xmlns="" id="{3F9C7E3E-100A-EB4C-BD73-F9E98C5FC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938193" y="8511058"/>
                <a:ext cx="912955" cy="115199"/>
              </a:xfrm>
              <a:custGeom>
                <a:avLst/>
                <a:gdLst>
                  <a:gd name="T0" fmla="*/ 1395 w 1396"/>
                  <a:gd name="T1" fmla="*/ 175 h 176"/>
                  <a:gd name="T2" fmla="*/ 0 w 1396"/>
                  <a:gd name="T3" fmla="*/ 175 h 176"/>
                  <a:gd name="T4" fmla="*/ 0 w 1396"/>
                  <a:gd name="T5" fmla="*/ 0 h 176"/>
                  <a:gd name="T6" fmla="*/ 1395 w 1396"/>
                  <a:gd name="T7" fmla="*/ 0 h 176"/>
                  <a:gd name="T8" fmla="*/ 1395 w 1396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6" h="176">
                    <a:moveTo>
                      <a:pt x="1395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1395" y="0"/>
                    </a:lnTo>
                    <a:lnTo>
                      <a:pt x="1395" y="1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8" name="Freeform 62">
                <a:extLst>
                  <a:ext uri="{FF2B5EF4-FFF2-40B4-BE49-F238E27FC236}">
                    <a16:creationId xmlns:a16="http://schemas.microsoft.com/office/drawing/2014/main" xmlns="" id="{7B20F620-3079-7041-AB35-DA2506F3D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343627" y="8701137"/>
                <a:ext cx="305278" cy="115199"/>
              </a:xfrm>
              <a:custGeom>
                <a:avLst/>
                <a:gdLst>
                  <a:gd name="T0" fmla="*/ 465 w 466"/>
                  <a:gd name="T1" fmla="*/ 174 h 175"/>
                  <a:gd name="T2" fmla="*/ 0 w 466"/>
                  <a:gd name="T3" fmla="*/ 174 h 175"/>
                  <a:gd name="T4" fmla="*/ 0 w 466"/>
                  <a:gd name="T5" fmla="*/ 0 h 175"/>
                  <a:gd name="T6" fmla="*/ 465 w 466"/>
                  <a:gd name="T7" fmla="*/ 0 h 175"/>
                  <a:gd name="T8" fmla="*/ 465 w 466"/>
                  <a:gd name="T9" fmla="*/ 1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75">
                    <a:moveTo>
                      <a:pt x="465" y="174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17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Freeform 63">
                <a:extLst>
                  <a:ext uri="{FF2B5EF4-FFF2-40B4-BE49-F238E27FC236}">
                    <a16:creationId xmlns:a16="http://schemas.microsoft.com/office/drawing/2014/main" xmlns="" id="{781B0549-A728-2C4F-9DB4-FF68AF1AB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343627" y="9098575"/>
                <a:ext cx="305278" cy="115199"/>
              </a:xfrm>
              <a:custGeom>
                <a:avLst/>
                <a:gdLst>
                  <a:gd name="T0" fmla="*/ 465 w 466"/>
                  <a:gd name="T1" fmla="*/ 175 h 176"/>
                  <a:gd name="T2" fmla="*/ 0 w 466"/>
                  <a:gd name="T3" fmla="*/ 175 h 176"/>
                  <a:gd name="T4" fmla="*/ 0 w 466"/>
                  <a:gd name="T5" fmla="*/ 0 h 176"/>
                  <a:gd name="T6" fmla="*/ 465 w 466"/>
                  <a:gd name="T7" fmla="*/ 0 h 176"/>
                  <a:gd name="T8" fmla="*/ 465 w 466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76">
                    <a:moveTo>
                      <a:pt x="465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1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Freeform 64">
                <a:extLst>
                  <a:ext uri="{FF2B5EF4-FFF2-40B4-BE49-F238E27FC236}">
                    <a16:creationId xmlns:a16="http://schemas.microsoft.com/office/drawing/2014/main" xmlns="" id="{39AB2F09-44B8-C14B-BDEC-D9DA22B9D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963468" y="8701137"/>
                <a:ext cx="305278" cy="115199"/>
              </a:xfrm>
              <a:custGeom>
                <a:avLst/>
                <a:gdLst>
                  <a:gd name="T0" fmla="*/ 465 w 466"/>
                  <a:gd name="T1" fmla="*/ 174 h 175"/>
                  <a:gd name="T2" fmla="*/ 0 w 466"/>
                  <a:gd name="T3" fmla="*/ 174 h 175"/>
                  <a:gd name="T4" fmla="*/ 0 w 466"/>
                  <a:gd name="T5" fmla="*/ 0 h 175"/>
                  <a:gd name="T6" fmla="*/ 465 w 466"/>
                  <a:gd name="T7" fmla="*/ 0 h 175"/>
                  <a:gd name="T8" fmla="*/ 465 w 466"/>
                  <a:gd name="T9" fmla="*/ 1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75">
                    <a:moveTo>
                      <a:pt x="465" y="174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17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3" name="Freeform 65">
                <a:extLst>
                  <a:ext uri="{FF2B5EF4-FFF2-40B4-BE49-F238E27FC236}">
                    <a16:creationId xmlns:a16="http://schemas.microsoft.com/office/drawing/2014/main" xmlns="" id="{4590D70E-71B1-3F4B-BA27-40B4E2A00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321230" y="8701137"/>
                <a:ext cx="359999" cy="115199"/>
              </a:xfrm>
              <a:custGeom>
                <a:avLst/>
                <a:gdLst>
                  <a:gd name="T0" fmla="*/ 551 w 552"/>
                  <a:gd name="T1" fmla="*/ 174 h 175"/>
                  <a:gd name="T2" fmla="*/ 0 w 552"/>
                  <a:gd name="T3" fmla="*/ 174 h 175"/>
                  <a:gd name="T4" fmla="*/ 0 w 552"/>
                  <a:gd name="T5" fmla="*/ 0 h 175"/>
                  <a:gd name="T6" fmla="*/ 551 w 552"/>
                  <a:gd name="T7" fmla="*/ 0 h 175"/>
                  <a:gd name="T8" fmla="*/ 551 w 552"/>
                  <a:gd name="T9" fmla="*/ 1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175">
                    <a:moveTo>
                      <a:pt x="551" y="174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551" y="0"/>
                    </a:lnTo>
                    <a:lnTo>
                      <a:pt x="551" y="17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4" name="Freeform 66">
                <a:extLst>
                  <a:ext uri="{FF2B5EF4-FFF2-40B4-BE49-F238E27FC236}">
                    <a16:creationId xmlns:a16="http://schemas.microsoft.com/office/drawing/2014/main" xmlns="" id="{9C643E6C-AC31-9E4F-B2B3-848948A6B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735948" y="8891217"/>
                <a:ext cx="912956" cy="132479"/>
              </a:xfrm>
              <a:custGeom>
                <a:avLst/>
                <a:gdLst>
                  <a:gd name="T0" fmla="*/ 1395 w 1396"/>
                  <a:gd name="T1" fmla="*/ 204 h 205"/>
                  <a:gd name="T2" fmla="*/ 0 w 1396"/>
                  <a:gd name="T3" fmla="*/ 204 h 205"/>
                  <a:gd name="T4" fmla="*/ 0 w 1396"/>
                  <a:gd name="T5" fmla="*/ 0 h 205"/>
                  <a:gd name="T6" fmla="*/ 1395 w 1396"/>
                  <a:gd name="T7" fmla="*/ 0 h 205"/>
                  <a:gd name="T8" fmla="*/ 1395 w 1396"/>
                  <a:gd name="T9" fmla="*/ 20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6" h="205">
                    <a:moveTo>
                      <a:pt x="1395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1395" y="0"/>
                    </a:lnTo>
                    <a:lnTo>
                      <a:pt x="1395" y="2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0" name="Freeform 67">
                <a:extLst>
                  <a:ext uri="{FF2B5EF4-FFF2-40B4-BE49-F238E27FC236}">
                    <a16:creationId xmlns:a16="http://schemas.microsoft.com/office/drawing/2014/main" xmlns="" id="{7F3B427E-05D0-244A-B466-C834097D7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975632" y="8891217"/>
                <a:ext cx="647997" cy="132479"/>
              </a:xfrm>
              <a:custGeom>
                <a:avLst/>
                <a:gdLst>
                  <a:gd name="T0" fmla="*/ 989 w 990"/>
                  <a:gd name="T1" fmla="*/ 204 h 205"/>
                  <a:gd name="T2" fmla="*/ 0 w 990"/>
                  <a:gd name="T3" fmla="*/ 204 h 205"/>
                  <a:gd name="T4" fmla="*/ 0 w 990"/>
                  <a:gd name="T5" fmla="*/ 0 h 205"/>
                  <a:gd name="T6" fmla="*/ 989 w 990"/>
                  <a:gd name="T7" fmla="*/ 0 h 205"/>
                  <a:gd name="T8" fmla="*/ 989 w 990"/>
                  <a:gd name="T9" fmla="*/ 20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05">
                    <a:moveTo>
                      <a:pt x="989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989" y="0"/>
                    </a:lnTo>
                    <a:lnTo>
                      <a:pt x="989" y="2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1" name="Freeform 68">
                <a:extLst>
                  <a:ext uri="{FF2B5EF4-FFF2-40B4-BE49-F238E27FC236}">
                    <a16:creationId xmlns:a16="http://schemas.microsoft.com/office/drawing/2014/main" xmlns="" id="{A1681DCC-4B3D-C248-8DEA-51AE7B8F1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83473" y="9098575"/>
                <a:ext cx="1140473" cy="115199"/>
              </a:xfrm>
              <a:custGeom>
                <a:avLst/>
                <a:gdLst>
                  <a:gd name="T0" fmla="*/ 1744 w 1745"/>
                  <a:gd name="T1" fmla="*/ 175 h 176"/>
                  <a:gd name="T2" fmla="*/ 0 w 1745"/>
                  <a:gd name="T3" fmla="*/ 175 h 176"/>
                  <a:gd name="T4" fmla="*/ 0 w 1745"/>
                  <a:gd name="T5" fmla="*/ 0 h 176"/>
                  <a:gd name="T6" fmla="*/ 1744 w 1745"/>
                  <a:gd name="T7" fmla="*/ 0 h 176"/>
                  <a:gd name="T8" fmla="*/ 1744 w 1745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5" h="176">
                    <a:moveTo>
                      <a:pt x="1744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1744" y="0"/>
                    </a:lnTo>
                    <a:lnTo>
                      <a:pt x="1744" y="17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F4DFA695-0F97-E54A-A442-0405292E08E7}"/>
              </a:ext>
            </a:extLst>
          </p:cNvPr>
          <p:cNvSpPr/>
          <p:nvPr/>
        </p:nvSpPr>
        <p:spPr>
          <a:xfrm>
            <a:off x="2566683" y="1470420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1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4443AE7D-C698-D642-9326-7A78B70C675C}"/>
              </a:ext>
            </a:extLst>
          </p:cNvPr>
          <p:cNvSpPr/>
          <p:nvPr/>
        </p:nvSpPr>
        <p:spPr>
          <a:xfrm>
            <a:off x="6167244" y="1470420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4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8E67813A-2A55-9547-B79E-EEF9080FE380}"/>
              </a:ext>
            </a:extLst>
          </p:cNvPr>
          <p:cNvSpPr/>
          <p:nvPr/>
        </p:nvSpPr>
        <p:spPr>
          <a:xfrm>
            <a:off x="2566683" y="3784995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3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C7143F59-A726-0942-A232-9D1D6DD7DFB8}"/>
              </a:ext>
            </a:extLst>
          </p:cNvPr>
          <p:cNvSpPr/>
          <p:nvPr/>
        </p:nvSpPr>
        <p:spPr>
          <a:xfrm>
            <a:off x="6167244" y="3784995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6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709F3945-8E1C-B142-AF8A-D670FA24F54D}"/>
              </a:ext>
            </a:extLst>
          </p:cNvPr>
          <p:cNvSpPr/>
          <p:nvPr/>
        </p:nvSpPr>
        <p:spPr>
          <a:xfrm>
            <a:off x="6427285" y="2606276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5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EAA9AE1C-4BB7-4346-B881-9BEDC7F9074F}"/>
              </a:ext>
            </a:extLst>
          </p:cNvPr>
          <p:cNvSpPr/>
          <p:nvPr/>
        </p:nvSpPr>
        <p:spPr>
          <a:xfrm>
            <a:off x="2336648" y="2606276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2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grpSp>
        <p:nvGrpSpPr>
          <p:cNvPr id="4" name="Group 137">
            <a:extLst>
              <a:ext uri="{FF2B5EF4-FFF2-40B4-BE49-F238E27FC236}">
                <a16:creationId xmlns:a16="http://schemas.microsoft.com/office/drawing/2014/main" xmlns="" id="{1915DE7E-85AE-FD41-8700-C6330C280E99}"/>
              </a:ext>
            </a:extLst>
          </p:cNvPr>
          <p:cNvGrpSpPr/>
          <p:nvPr/>
        </p:nvGrpSpPr>
        <p:grpSpPr>
          <a:xfrm flipH="1">
            <a:off x="107504" y="1203597"/>
            <a:ext cx="2270575" cy="576064"/>
            <a:chOff x="15905498" y="5253191"/>
            <a:chExt cx="6487157" cy="1536169"/>
          </a:xfrm>
        </p:grpSpPr>
        <p:sp>
          <p:nvSpPr>
            <p:cNvPr id="139" name="CuadroTexto 395">
              <a:extLst>
                <a:ext uri="{FF2B5EF4-FFF2-40B4-BE49-F238E27FC236}">
                  <a16:creationId xmlns:a16="http://schemas.microsoft.com/office/drawing/2014/main" xmlns="" id="{A5CEC5AA-5ECC-464E-9A3C-999C47372AD8}"/>
                </a:ext>
              </a:extLst>
            </p:cNvPr>
            <p:cNvSpPr txBox="1"/>
            <p:nvPr/>
          </p:nvSpPr>
          <p:spPr>
            <a:xfrm>
              <a:off x="15905498" y="5253191"/>
              <a:ext cx="6487157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Communication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0" name="Rectangle 56">
              <a:extLst>
                <a:ext uri="{FF2B5EF4-FFF2-40B4-BE49-F238E27FC236}">
                  <a16:creationId xmlns:a16="http://schemas.microsoft.com/office/drawing/2014/main" xmlns="" id="{A2E5F142-725C-0C46-9B24-FE66F3553D55}"/>
                </a:ext>
              </a:extLst>
            </p:cNvPr>
            <p:cNvSpPr/>
            <p:nvPr/>
          </p:nvSpPr>
          <p:spPr>
            <a:xfrm>
              <a:off x="16184079" y="6050697"/>
              <a:ext cx="5797116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Gathering Requirements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5" name="Group 140">
            <a:extLst>
              <a:ext uri="{FF2B5EF4-FFF2-40B4-BE49-F238E27FC236}">
                <a16:creationId xmlns:a16="http://schemas.microsoft.com/office/drawing/2014/main" xmlns="" id="{D2F3C174-F997-804C-A0F2-FBADCF1A3F6C}"/>
              </a:ext>
            </a:extLst>
          </p:cNvPr>
          <p:cNvGrpSpPr/>
          <p:nvPr/>
        </p:nvGrpSpPr>
        <p:grpSpPr>
          <a:xfrm flipH="1">
            <a:off x="251520" y="3585874"/>
            <a:ext cx="2029053" cy="570052"/>
            <a:chOff x="16184076" y="5253194"/>
            <a:chExt cx="5797115" cy="1520137"/>
          </a:xfrm>
        </p:grpSpPr>
        <p:sp>
          <p:nvSpPr>
            <p:cNvPr id="142" name="CuadroTexto 395">
              <a:extLst>
                <a:ext uri="{FF2B5EF4-FFF2-40B4-BE49-F238E27FC236}">
                  <a16:creationId xmlns:a16="http://schemas.microsoft.com/office/drawing/2014/main" xmlns="" id="{DA87EE65-D903-B444-B6FF-03C7C719CC30}"/>
                </a:ext>
              </a:extLst>
            </p:cNvPr>
            <p:cNvSpPr txBox="1"/>
            <p:nvPr/>
          </p:nvSpPr>
          <p:spPr>
            <a:xfrm>
              <a:off x="16212642" y="5253194"/>
              <a:ext cx="5768546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Modeling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3" name="Rectangle 56">
              <a:extLst>
                <a:ext uri="{FF2B5EF4-FFF2-40B4-BE49-F238E27FC236}">
                  <a16:creationId xmlns:a16="http://schemas.microsoft.com/office/drawing/2014/main" xmlns="" id="{EA466AD9-09B6-FA4D-8B54-74F472EF8A58}"/>
                </a:ext>
              </a:extLst>
            </p:cNvPr>
            <p:cNvSpPr/>
            <p:nvPr/>
          </p:nvSpPr>
          <p:spPr>
            <a:xfrm>
              <a:off x="16184076" y="6034668"/>
              <a:ext cx="5797115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Design the Project Model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6" name="Group 143">
            <a:extLst>
              <a:ext uri="{FF2B5EF4-FFF2-40B4-BE49-F238E27FC236}">
                <a16:creationId xmlns:a16="http://schemas.microsoft.com/office/drawing/2014/main" xmlns="" id="{E7E4D483-686B-0E4C-8D81-1DB79D2CC8D8}"/>
              </a:ext>
            </a:extLst>
          </p:cNvPr>
          <p:cNvGrpSpPr/>
          <p:nvPr/>
        </p:nvGrpSpPr>
        <p:grpSpPr>
          <a:xfrm flipH="1">
            <a:off x="0" y="2407155"/>
            <a:ext cx="2031263" cy="596643"/>
            <a:chOff x="16184073" y="5253194"/>
            <a:chExt cx="5803427" cy="1591046"/>
          </a:xfrm>
        </p:grpSpPr>
        <p:sp>
          <p:nvSpPr>
            <p:cNvPr id="145" name="CuadroTexto 395">
              <a:extLst>
                <a:ext uri="{FF2B5EF4-FFF2-40B4-BE49-F238E27FC236}">
                  <a16:creationId xmlns:a16="http://schemas.microsoft.com/office/drawing/2014/main" xmlns="" id="{2FC429DE-46CA-714F-9701-52385EB7B015}"/>
                </a:ext>
              </a:extLst>
            </p:cNvPr>
            <p:cNvSpPr txBox="1"/>
            <p:nvPr/>
          </p:nvSpPr>
          <p:spPr>
            <a:xfrm>
              <a:off x="16212642" y="5253194"/>
              <a:ext cx="5056249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Planning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6" name="Rectangle 56">
              <a:extLst>
                <a:ext uri="{FF2B5EF4-FFF2-40B4-BE49-F238E27FC236}">
                  <a16:creationId xmlns:a16="http://schemas.microsoft.com/office/drawing/2014/main" xmlns="" id="{5624E909-7D21-C947-A467-EC769D7B4BEE}"/>
                </a:ext>
              </a:extLst>
            </p:cNvPr>
            <p:cNvSpPr/>
            <p:nvPr/>
          </p:nvSpPr>
          <p:spPr>
            <a:xfrm>
              <a:off x="16184073" y="6105577"/>
              <a:ext cx="5803427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Requirement Engineering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7" name="Group 146">
            <a:extLst>
              <a:ext uri="{FF2B5EF4-FFF2-40B4-BE49-F238E27FC236}">
                <a16:creationId xmlns:a16="http://schemas.microsoft.com/office/drawing/2014/main" xmlns="" id="{E19861ED-0BA7-E942-BBD1-D3ABB8576A40}"/>
              </a:ext>
            </a:extLst>
          </p:cNvPr>
          <p:cNvGrpSpPr/>
          <p:nvPr/>
        </p:nvGrpSpPr>
        <p:grpSpPr>
          <a:xfrm>
            <a:off x="6754907" y="1203599"/>
            <a:ext cx="2029054" cy="906074"/>
            <a:chOff x="16184073" y="5253194"/>
            <a:chExt cx="5797118" cy="2416194"/>
          </a:xfrm>
        </p:grpSpPr>
        <p:sp>
          <p:nvSpPr>
            <p:cNvPr id="148" name="CuadroTexto 395">
              <a:extLst>
                <a:ext uri="{FF2B5EF4-FFF2-40B4-BE49-F238E27FC236}">
                  <a16:creationId xmlns:a16="http://schemas.microsoft.com/office/drawing/2014/main" xmlns="" id="{0C0ACDE7-A36A-AF45-9749-5D347A552F61}"/>
                </a:ext>
              </a:extLst>
            </p:cNvPr>
            <p:cNvSpPr txBox="1"/>
            <p:nvPr/>
          </p:nvSpPr>
          <p:spPr>
            <a:xfrm>
              <a:off x="16212642" y="5253194"/>
              <a:ext cx="5768549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Coding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9" name="Rectangle 56">
              <a:extLst>
                <a:ext uri="{FF2B5EF4-FFF2-40B4-BE49-F238E27FC236}">
                  <a16:creationId xmlns:a16="http://schemas.microsoft.com/office/drawing/2014/main" xmlns="" id="{ECFB7A3D-A799-0342-B7B3-634B181F087E}"/>
                </a:ext>
              </a:extLst>
            </p:cNvPr>
            <p:cNvSpPr/>
            <p:nvPr/>
          </p:nvSpPr>
          <p:spPr>
            <a:xfrm>
              <a:off x="16184073" y="5945841"/>
              <a:ext cx="5797118" cy="172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Write the business login and add interactivity for easy user interface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8" name="Group 149">
            <a:extLst>
              <a:ext uri="{FF2B5EF4-FFF2-40B4-BE49-F238E27FC236}">
                <a16:creationId xmlns:a16="http://schemas.microsoft.com/office/drawing/2014/main" xmlns="" id="{4870CEEA-08DA-E244-AD4C-C213D6F6B621}"/>
              </a:ext>
            </a:extLst>
          </p:cNvPr>
          <p:cNvGrpSpPr/>
          <p:nvPr/>
        </p:nvGrpSpPr>
        <p:grpSpPr>
          <a:xfrm>
            <a:off x="6660232" y="3585874"/>
            <a:ext cx="2379094" cy="906074"/>
            <a:chOff x="15913581" y="5253194"/>
            <a:chExt cx="6797201" cy="2416194"/>
          </a:xfrm>
        </p:grpSpPr>
        <p:sp>
          <p:nvSpPr>
            <p:cNvPr id="151" name="CuadroTexto 395">
              <a:extLst>
                <a:ext uri="{FF2B5EF4-FFF2-40B4-BE49-F238E27FC236}">
                  <a16:creationId xmlns:a16="http://schemas.microsoft.com/office/drawing/2014/main" xmlns="" id="{7499B2D4-E1F3-E140-8F35-E913843C0796}"/>
                </a:ext>
              </a:extLst>
            </p:cNvPr>
            <p:cNvSpPr txBox="1"/>
            <p:nvPr/>
          </p:nvSpPr>
          <p:spPr>
            <a:xfrm>
              <a:off x="15913581" y="5253194"/>
              <a:ext cx="6797201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Documentation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2" name="Rectangle 56">
              <a:extLst>
                <a:ext uri="{FF2B5EF4-FFF2-40B4-BE49-F238E27FC236}">
                  <a16:creationId xmlns:a16="http://schemas.microsoft.com/office/drawing/2014/main" xmlns="" id="{4B687438-9EDB-8C42-A7E6-5A1F2EAE8330}"/>
                </a:ext>
              </a:extLst>
            </p:cNvPr>
            <p:cNvSpPr/>
            <p:nvPr/>
          </p:nvSpPr>
          <p:spPr>
            <a:xfrm>
              <a:off x="16184073" y="5945841"/>
              <a:ext cx="5797118" cy="172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Prepare Final Documentation of the Project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9" name="Group 152">
            <a:extLst>
              <a:ext uri="{FF2B5EF4-FFF2-40B4-BE49-F238E27FC236}">
                <a16:creationId xmlns:a16="http://schemas.microsoft.com/office/drawing/2014/main" xmlns="" id="{8C7D0BD3-2CAC-934C-9BA5-F23502DFED66}"/>
              </a:ext>
            </a:extLst>
          </p:cNvPr>
          <p:cNvGrpSpPr/>
          <p:nvPr/>
        </p:nvGrpSpPr>
        <p:grpSpPr>
          <a:xfrm>
            <a:off x="7006334" y="2407155"/>
            <a:ext cx="1777627" cy="721408"/>
            <a:chOff x="16184073" y="5253194"/>
            <a:chExt cx="5078777" cy="1923752"/>
          </a:xfrm>
        </p:grpSpPr>
        <p:sp>
          <p:nvSpPr>
            <p:cNvPr id="154" name="CuadroTexto 395">
              <a:extLst>
                <a:ext uri="{FF2B5EF4-FFF2-40B4-BE49-F238E27FC236}">
                  <a16:creationId xmlns:a16="http://schemas.microsoft.com/office/drawing/2014/main" xmlns="" id="{D44E024A-5AB2-794D-8B23-C0040DCCB858}"/>
                </a:ext>
              </a:extLst>
            </p:cNvPr>
            <p:cNvSpPr txBox="1"/>
            <p:nvPr/>
          </p:nvSpPr>
          <p:spPr>
            <a:xfrm>
              <a:off x="16212642" y="5253194"/>
              <a:ext cx="5050208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Deployment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5" name="Rectangle 56">
              <a:extLst>
                <a:ext uri="{FF2B5EF4-FFF2-40B4-BE49-F238E27FC236}">
                  <a16:creationId xmlns:a16="http://schemas.microsoft.com/office/drawing/2014/main" xmlns="" id="{9C0EDCA8-D719-1E4F-AD85-B01CD82D0DA2}"/>
                </a:ext>
              </a:extLst>
            </p:cNvPr>
            <p:cNvSpPr/>
            <p:nvPr/>
          </p:nvSpPr>
          <p:spPr>
            <a:xfrm>
              <a:off x="16184073" y="5945841"/>
              <a:ext cx="5078777" cy="1231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Deploy the Project for the end user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80" name="CuadroTexto 350">
            <a:extLst>
              <a:ext uri="{FF2B5EF4-FFF2-40B4-BE49-F238E27FC236}">
                <a16:creationId xmlns:a16="http://schemas.microsoft.com/office/drawing/2014/main" xmlns="" id="{DE08DCF1-EBED-7B4D-813C-B6DA39B1F104}"/>
              </a:ext>
            </a:extLst>
          </p:cNvPr>
          <p:cNvSpPr txBox="1"/>
          <p:nvPr/>
        </p:nvSpPr>
        <p:spPr>
          <a:xfrm>
            <a:off x="2687149" y="195486"/>
            <a:ext cx="3711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Personal Organizer</a:t>
            </a:r>
          </a:p>
          <a:p>
            <a:pPr algn="ctr"/>
            <a:r>
              <a:rPr lang="en-IN" sz="3000" b="1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Work Completed</a:t>
            </a:r>
            <a:endParaRPr lang="en-US" sz="3000" b="1" dirty="0">
              <a:solidFill>
                <a:schemeClr val="tx2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30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ebene\Desktop\ind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ebene\Desktop\home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1"/>
            <a:ext cx="9144000" cy="514098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ebene\Desktop\calend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8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ebene\Desktop\ev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ebene\Desktop\reports-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8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ebene\Desktop\reports-expen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ebene\Desktop\add-ev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ebene\Desktop\edit-ev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8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57600" y="2190600"/>
            <a:ext cx="1371240" cy="1828440"/>
          </a:xfrm>
          <a:custGeom>
            <a:avLst/>
            <a:gdLst/>
            <a:ahLst/>
            <a:cxnLst/>
            <a:rect l="l" t="t" r="r" b="b"/>
            <a:pathLst>
              <a:path w="470" h="2470">
                <a:moveTo>
                  <a:pt x="469" y="0"/>
                </a:moveTo>
                <a:lnTo>
                  <a:pt x="469" y="2282"/>
                </a:lnTo>
                <a:lnTo>
                  <a:pt x="0" y="2469"/>
                </a:lnTo>
                <a:lnTo>
                  <a:pt x="187" y="0"/>
                </a:lnTo>
                <a:lnTo>
                  <a:pt x="469" y="0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3581280" y="2190600"/>
            <a:ext cx="1339920" cy="1929240"/>
          </a:xfrm>
          <a:custGeom>
            <a:avLst/>
            <a:gdLst/>
            <a:ahLst/>
            <a:cxnLst/>
            <a:rect l="l" t="t" r="r" b="b"/>
            <a:pathLst>
              <a:path w="9997" h="9996">
                <a:moveTo>
                  <a:pt x="7140" y="0"/>
                </a:moveTo>
                <a:lnTo>
                  <a:pt x="0" y="0"/>
                </a:lnTo>
                <a:lnTo>
                  <a:pt x="0" y="1540"/>
                </a:lnTo>
                <a:lnTo>
                  <a:pt x="0" y="9996"/>
                </a:lnTo>
                <a:lnTo>
                  <a:pt x="9079" y="9996"/>
                </a:lnTo>
                <a:lnTo>
                  <a:pt x="9997" y="8348"/>
                </a:lnTo>
                <a:lnTo>
                  <a:pt x="9997" y="0"/>
                </a:lnTo>
                <a:lnTo>
                  <a:pt x="7140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3"/>
          <p:cNvSpPr/>
          <p:nvPr/>
        </p:nvSpPr>
        <p:spPr>
          <a:xfrm>
            <a:off x="4796640" y="3906720"/>
            <a:ext cx="246600" cy="213840"/>
          </a:xfrm>
          <a:custGeom>
            <a:avLst/>
            <a:gdLst/>
            <a:ahLst/>
            <a:cxnLst/>
            <a:rect l="l" t="t" r="r" b="b"/>
            <a:pathLst>
              <a:path w="564" h="563">
                <a:moveTo>
                  <a:pt x="0" y="0"/>
                </a:moveTo>
                <a:lnTo>
                  <a:pt x="0" y="562"/>
                </a:lnTo>
                <a:lnTo>
                  <a:pt x="563" y="0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3581280" y="2950200"/>
            <a:ext cx="205920" cy="167040"/>
          </a:xfrm>
          <a:custGeom>
            <a:avLst/>
            <a:gdLst/>
            <a:ahLst/>
            <a:cxnLst/>
            <a:rect l="l" t="t" r="r" b="b"/>
            <a:pathLst>
              <a:path w="470" h="439">
                <a:moveTo>
                  <a:pt x="0" y="0"/>
                </a:moveTo>
                <a:lnTo>
                  <a:pt x="469" y="0"/>
                </a:lnTo>
                <a:lnTo>
                  <a:pt x="469" y="438"/>
                </a:lnTo>
                <a:lnTo>
                  <a:pt x="0" y="438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5"/>
          <p:cNvSpPr/>
          <p:nvPr/>
        </p:nvSpPr>
        <p:spPr>
          <a:xfrm>
            <a:off x="3909240" y="2950200"/>
            <a:ext cx="190440" cy="167040"/>
          </a:xfrm>
          <a:custGeom>
            <a:avLst/>
            <a:gdLst/>
            <a:ahLst/>
            <a:cxnLst/>
            <a:rect l="l" t="t" r="r" b="b"/>
            <a:pathLst>
              <a:path w="438" h="439">
                <a:moveTo>
                  <a:pt x="0" y="0"/>
                </a:moveTo>
                <a:lnTo>
                  <a:pt x="437" y="0"/>
                </a:lnTo>
                <a:lnTo>
                  <a:pt x="437" y="438"/>
                </a:lnTo>
                <a:lnTo>
                  <a:pt x="0" y="438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6"/>
          <p:cNvSpPr/>
          <p:nvPr/>
        </p:nvSpPr>
        <p:spPr>
          <a:xfrm>
            <a:off x="4223880" y="2950200"/>
            <a:ext cx="190440" cy="167040"/>
          </a:xfrm>
          <a:custGeom>
            <a:avLst/>
            <a:gdLst/>
            <a:ahLst/>
            <a:cxnLst/>
            <a:rect l="l" t="t" r="r" b="b"/>
            <a:pathLst>
              <a:path w="438" h="439">
                <a:moveTo>
                  <a:pt x="0" y="0"/>
                </a:moveTo>
                <a:lnTo>
                  <a:pt x="437" y="0"/>
                </a:lnTo>
                <a:lnTo>
                  <a:pt x="437" y="438"/>
                </a:lnTo>
                <a:lnTo>
                  <a:pt x="0" y="438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3581280" y="2677320"/>
            <a:ext cx="205920" cy="165240"/>
          </a:xfrm>
          <a:custGeom>
            <a:avLst/>
            <a:gdLst/>
            <a:ahLst/>
            <a:cxnLst/>
            <a:rect l="l" t="t" r="r" b="b"/>
            <a:pathLst>
              <a:path w="470" h="438">
                <a:moveTo>
                  <a:pt x="0" y="0"/>
                </a:moveTo>
                <a:lnTo>
                  <a:pt x="469" y="0"/>
                </a:lnTo>
                <a:lnTo>
                  <a:pt x="469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8"/>
          <p:cNvSpPr/>
          <p:nvPr/>
        </p:nvSpPr>
        <p:spPr>
          <a:xfrm>
            <a:off x="3909240" y="2677320"/>
            <a:ext cx="190440" cy="165240"/>
          </a:xfrm>
          <a:custGeom>
            <a:avLst/>
            <a:gdLst/>
            <a:ahLst/>
            <a:cxnLst/>
            <a:rect l="l" t="t" r="r" b="b"/>
            <a:pathLst>
              <a:path w="438" h="438">
                <a:moveTo>
                  <a:pt x="0" y="0"/>
                </a:moveTo>
                <a:lnTo>
                  <a:pt x="437" y="0"/>
                </a:lnTo>
                <a:lnTo>
                  <a:pt x="437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9"/>
          <p:cNvSpPr/>
          <p:nvPr/>
        </p:nvSpPr>
        <p:spPr>
          <a:xfrm>
            <a:off x="4223880" y="2677320"/>
            <a:ext cx="190440" cy="165240"/>
          </a:xfrm>
          <a:custGeom>
            <a:avLst/>
            <a:gdLst/>
            <a:ahLst/>
            <a:cxnLst/>
            <a:rect l="l" t="t" r="r" b="b"/>
            <a:pathLst>
              <a:path w="438" h="438">
                <a:moveTo>
                  <a:pt x="0" y="0"/>
                </a:moveTo>
                <a:lnTo>
                  <a:pt x="437" y="0"/>
                </a:lnTo>
                <a:lnTo>
                  <a:pt x="437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10"/>
          <p:cNvSpPr/>
          <p:nvPr/>
        </p:nvSpPr>
        <p:spPr>
          <a:xfrm>
            <a:off x="4572000" y="2677320"/>
            <a:ext cx="192600" cy="165240"/>
          </a:xfrm>
          <a:custGeom>
            <a:avLst/>
            <a:gdLst/>
            <a:ahLst/>
            <a:cxnLst/>
            <a:rect l="l" t="t" r="r" b="b"/>
            <a:pathLst>
              <a:path w="439" h="438">
                <a:moveTo>
                  <a:pt x="0" y="0"/>
                </a:moveTo>
                <a:lnTo>
                  <a:pt x="438" y="0"/>
                </a:lnTo>
                <a:lnTo>
                  <a:pt x="438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11"/>
          <p:cNvSpPr/>
          <p:nvPr/>
        </p:nvSpPr>
        <p:spPr>
          <a:xfrm>
            <a:off x="3581280" y="2404440"/>
            <a:ext cx="192600" cy="165240"/>
          </a:xfrm>
          <a:custGeom>
            <a:avLst/>
            <a:gdLst/>
            <a:ahLst/>
            <a:cxnLst/>
            <a:rect l="l" t="t" r="r" b="b"/>
            <a:pathLst>
              <a:path w="439" h="438">
                <a:moveTo>
                  <a:pt x="0" y="0"/>
                </a:moveTo>
                <a:lnTo>
                  <a:pt x="438" y="0"/>
                </a:lnTo>
                <a:lnTo>
                  <a:pt x="438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12"/>
          <p:cNvSpPr/>
          <p:nvPr/>
        </p:nvSpPr>
        <p:spPr>
          <a:xfrm>
            <a:off x="4228560" y="3776040"/>
            <a:ext cx="190440" cy="167040"/>
          </a:xfrm>
          <a:custGeom>
            <a:avLst/>
            <a:gdLst/>
            <a:ahLst/>
            <a:cxnLst/>
            <a:rect l="l" t="t" r="r" b="b"/>
            <a:pathLst>
              <a:path w="438" h="439">
                <a:moveTo>
                  <a:pt x="0" y="0"/>
                </a:moveTo>
                <a:lnTo>
                  <a:pt x="437" y="0"/>
                </a:lnTo>
                <a:lnTo>
                  <a:pt x="437" y="438"/>
                </a:lnTo>
                <a:lnTo>
                  <a:pt x="0" y="438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3"/>
          <p:cNvSpPr/>
          <p:nvPr/>
        </p:nvSpPr>
        <p:spPr>
          <a:xfrm>
            <a:off x="4223880" y="3223080"/>
            <a:ext cx="190440" cy="167040"/>
          </a:xfrm>
          <a:custGeom>
            <a:avLst/>
            <a:gdLst/>
            <a:ahLst/>
            <a:cxnLst/>
            <a:rect l="l" t="t" r="r" b="b"/>
            <a:pathLst>
              <a:path w="438" h="439">
                <a:moveTo>
                  <a:pt x="0" y="0"/>
                </a:moveTo>
                <a:lnTo>
                  <a:pt x="437" y="0"/>
                </a:lnTo>
                <a:lnTo>
                  <a:pt x="437" y="438"/>
                </a:lnTo>
                <a:lnTo>
                  <a:pt x="0" y="438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14"/>
          <p:cNvSpPr/>
          <p:nvPr/>
        </p:nvSpPr>
        <p:spPr>
          <a:xfrm>
            <a:off x="4536360" y="3495960"/>
            <a:ext cx="192600" cy="178920"/>
          </a:xfrm>
          <a:custGeom>
            <a:avLst/>
            <a:gdLst/>
            <a:ahLst/>
            <a:cxnLst/>
            <a:rect l="l" t="t" r="r" b="b"/>
            <a:pathLst>
              <a:path w="439" h="470">
                <a:moveTo>
                  <a:pt x="0" y="0"/>
                </a:moveTo>
                <a:lnTo>
                  <a:pt x="438" y="0"/>
                </a:lnTo>
                <a:lnTo>
                  <a:pt x="438" y="469"/>
                </a:lnTo>
                <a:lnTo>
                  <a:pt x="0" y="469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15"/>
          <p:cNvSpPr/>
          <p:nvPr/>
        </p:nvSpPr>
        <p:spPr>
          <a:xfrm>
            <a:off x="4572000" y="2404440"/>
            <a:ext cx="192600" cy="165240"/>
          </a:xfrm>
          <a:custGeom>
            <a:avLst/>
            <a:gdLst/>
            <a:ahLst/>
            <a:cxnLst/>
            <a:rect l="l" t="t" r="r" b="b"/>
            <a:pathLst>
              <a:path w="439" h="438">
                <a:moveTo>
                  <a:pt x="0" y="0"/>
                </a:moveTo>
                <a:lnTo>
                  <a:pt x="438" y="0"/>
                </a:lnTo>
                <a:lnTo>
                  <a:pt x="438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16"/>
          <p:cNvSpPr/>
          <p:nvPr/>
        </p:nvSpPr>
        <p:spPr>
          <a:xfrm>
            <a:off x="3909240" y="2404440"/>
            <a:ext cx="190440" cy="165240"/>
          </a:xfrm>
          <a:custGeom>
            <a:avLst/>
            <a:gdLst/>
            <a:ahLst/>
            <a:cxnLst/>
            <a:rect l="l" t="t" r="r" b="b"/>
            <a:pathLst>
              <a:path w="438" h="438">
                <a:moveTo>
                  <a:pt x="0" y="0"/>
                </a:moveTo>
                <a:lnTo>
                  <a:pt x="437" y="0"/>
                </a:lnTo>
                <a:lnTo>
                  <a:pt x="437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7"/>
          <p:cNvSpPr/>
          <p:nvPr/>
        </p:nvSpPr>
        <p:spPr>
          <a:xfrm>
            <a:off x="4223880" y="2404440"/>
            <a:ext cx="190440" cy="165240"/>
          </a:xfrm>
          <a:custGeom>
            <a:avLst/>
            <a:gdLst/>
            <a:ahLst/>
            <a:cxnLst/>
            <a:rect l="l" t="t" r="r" b="b"/>
            <a:pathLst>
              <a:path w="438" h="438">
                <a:moveTo>
                  <a:pt x="0" y="0"/>
                </a:moveTo>
                <a:lnTo>
                  <a:pt x="437" y="0"/>
                </a:lnTo>
                <a:lnTo>
                  <a:pt x="437" y="437"/>
                </a:lnTo>
                <a:lnTo>
                  <a:pt x="0" y="437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18"/>
          <p:cNvSpPr/>
          <p:nvPr/>
        </p:nvSpPr>
        <p:spPr>
          <a:xfrm>
            <a:off x="455040" y="2232720"/>
            <a:ext cx="726480" cy="726120"/>
          </a:xfrm>
          <a:prstGeom prst="ellipse">
            <a:avLst/>
          </a:prstGeom>
          <a:solidFill>
            <a:schemeClr val="accent1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9"/>
          <p:cNvSpPr/>
          <p:nvPr/>
        </p:nvSpPr>
        <p:spPr>
          <a:xfrm>
            <a:off x="455040" y="3493080"/>
            <a:ext cx="726480" cy="726120"/>
          </a:xfrm>
          <a:prstGeom prst="ellipse">
            <a:avLst/>
          </a:prstGeom>
          <a:solidFill>
            <a:schemeClr val="accent2"/>
          </a:solidFill>
          <a:ln w="3816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2" name="Group 20"/>
          <p:cNvGrpSpPr/>
          <p:nvPr/>
        </p:nvGrpSpPr>
        <p:grpSpPr>
          <a:xfrm>
            <a:off x="1264320" y="2172240"/>
            <a:ext cx="2164320" cy="1243080"/>
            <a:chOff x="1264320" y="2172240"/>
            <a:chExt cx="2164320" cy="1243080"/>
          </a:xfrm>
        </p:grpSpPr>
        <p:sp>
          <p:nvSpPr>
            <p:cNvPr id="193" name="CustomShape 21"/>
            <p:cNvSpPr/>
            <p:nvPr/>
          </p:nvSpPr>
          <p:spPr>
            <a:xfrm>
              <a:off x="1265760" y="2548080"/>
              <a:ext cx="2162880" cy="867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ts val="1531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To develop a neural network that can extract facial features and distinguish between intoxicated and sober faces.</a:t>
              </a: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194" name="CustomShape 22"/>
            <p:cNvSpPr/>
            <p:nvPr/>
          </p:nvSpPr>
          <p:spPr>
            <a:xfrm>
              <a:off x="1264320" y="2172240"/>
              <a:ext cx="15037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1F497D"/>
                  </a:solidFill>
                  <a:latin typeface="Roboto Medium"/>
                  <a:ea typeface="Roboto Medium"/>
                </a:rPr>
                <a:t>Develop</a:t>
              </a:r>
              <a:endParaRPr lang="en-IN" sz="1800" b="0" strike="noStrike" spc="-1">
                <a:latin typeface="Arial"/>
              </a:endParaRPr>
            </a:p>
          </p:txBody>
        </p:sp>
      </p:grpSp>
      <p:grpSp>
        <p:nvGrpSpPr>
          <p:cNvPr id="195" name="Group 23"/>
          <p:cNvGrpSpPr/>
          <p:nvPr/>
        </p:nvGrpSpPr>
        <p:grpSpPr>
          <a:xfrm>
            <a:off x="1264320" y="3453840"/>
            <a:ext cx="2316600" cy="1257120"/>
            <a:chOff x="1264320" y="3453840"/>
            <a:chExt cx="2316600" cy="1257120"/>
          </a:xfrm>
        </p:grpSpPr>
        <p:sp>
          <p:nvSpPr>
            <p:cNvPr id="196" name="CustomShape 24"/>
            <p:cNvSpPr/>
            <p:nvPr/>
          </p:nvSpPr>
          <p:spPr>
            <a:xfrm>
              <a:off x="1265760" y="3843720"/>
              <a:ext cx="2315160" cy="867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ts val="1531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To calculate the accuracy of the machine learning model and try to improve it by using different algorithms</a:t>
              </a: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197" name="CustomShape 25"/>
            <p:cNvSpPr/>
            <p:nvPr/>
          </p:nvSpPr>
          <p:spPr>
            <a:xfrm>
              <a:off x="1264320" y="3453840"/>
              <a:ext cx="15037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1F497D"/>
                  </a:solidFill>
                  <a:latin typeface="Roboto Medium"/>
                  <a:ea typeface="Roboto Medium"/>
                </a:rPr>
                <a:t>Analyze</a:t>
              </a:r>
              <a:endParaRPr lang="en-IN" sz="1800" b="0" strike="noStrike" spc="-1">
                <a:latin typeface="Arial"/>
              </a:endParaRPr>
            </a:p>
          </p:txBody>
        </p:sp>
      </p:grpSp>
      <p:grpSp>
        <p:nvGrpSpPr>
          <p:cNvPr id="198" name="Group 26"/>
          <p:cNvGrpSpPr/>
          <p:nvPr/>
        </p:nvGrpSpPr>
        <p:grpSpPr>
          <a:xfrm>
            <a:off x="625320" y="2420280"/>
            <a:ext cx="380160" cy="378360"/>
            <a:chOff x="625320" y="2420280"/>
            <a:chExt cx="380160" cy="378360"/>
          </a:xfrm>
        </p:grpSpPr>
        <p:sp>
          <p:nvSpPr>
            <p:cNvPr id="199" name="CustomShape 27"/>
            <p:cNvSpPr/>
            <p:nvPr/>
          </p:nvSpPr>
          <p:spPr>
            <a:xfrm>
              <a:off x="760320" y="2555280"/>
              <a:ext cx="110520" cy="110520"/>
            </a:xfrm>
            <a:custGeom>
              <a:avLst/>
              <a:gdLst/>
              <a:ahLst/>
              <a:cxnLst/>
              <a:rect l="l" t="t" r="r" b="b"/>
              <a:pathLst>
                <a:path w="281" h="281">
                  <a:moveTo>
                    <a:pt x="136" y="280"/>
                  </a:moveTo>
                  <a:lnTo>
                    <a:pt x="136" y="280"/>
                  </a:lnTo>
                  <a:cubicBezTo>
                    <a:pt x="63" y="280"/>
                    <a:pt x="0" y="217"/>
                    <a:pt x="0" y="144"/>
                  </a:cubicBezTo>
                  <a:cubicBezTo>
                    <a:pt x="0" y="63"/>
                    <a:pt x="63" y="0"/>
                    <a:pt x="136" y="0"/>
                  </a:cubicBezTo>
                  <a:cubicBezTo>
                    <a:pt x="217" y="0"/>
                    <a:pt x="280" y="63"/>
                    <a:pt x="280" y="144"/>
                  </a:cubicBezTo>
                  <a:cubicBezTo>
                    <a:pt x="280" y="217"/>
                    <a:pt x="217" y="280"/>
                    <a:pt x="136" y="280"/>
                  </a:cubicBezTo>
                  <a:close/>
                  <a:moveTo>
                    <a:pt x="136" y="63"/>
                  </a:moveTo>
                  <a:lnTo>
                    <a:pt x="136" y="63"/>
                  </a:lnTo>
                  <a:cubicBezTo>
                    <a:pt x="100" y="63"/>
                    <a:pt x="63" y="99"/>
                    <a:pt x="63" y="144"/>
                  </a:cubicBezTo>
                  <a:cubicBezTo>
                    <a:pt x="63" y="181"/>
                    <a:pt x="100" y="217"/>
                    <a:pt x="136" y="217"/>
                  </a:cubicBezTo>
                  <a:cubicBezTo>
                    <a:pt x="181" y="217"/>
                    <a:pt x="217" y="181"/>
                    <a:pt x="217" y="144"/>
                  </a:cubicBezTo>
                  <a:cubicBezTo>
                    <a:pt x="217" y="99"/>
                    <a:pt x="181" y="63"/>
                    <a:pt x="136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8"/>
            <p:cNvSpPr/>
            <p:nvPr/>
          </p:nvSpPr>
          <p:spPr>
            <a:xfrm>
              <a:off x="625320" y="2420280"/>
              <a:ext cx="380160" cy="378360"/>
            </a:xfrm>
            <a:custGeom>
              <a:avLst/>
              <a:gdLst/>
              <a:ahLst/>
              <a:cxnLst/>
              <a:rect l="l" t="t" r="r" b="b"/>
              <a:pathLst>
                <a:path w="969" h="967">
                  <a:moveTo>
                    <a:pt x="561" y="966"/>
                  </a:moveTo>
                  <a:lnTo>
                    <a:pt x="561" y="966"/>
                  </a:lnTo>
                  <a:cubicBezTo>
                    <a:pt x="407" y="966"/>
                    <a:pt x="407" y="966"/>
                    <a:pt x="407" y="966"/>
                  </a:cubicBezTo>
                  <a:cubicBezTo>
                    <a:pt x="389" y="966"/>
                    <a:pt x="371" y="949"/>
                    <a:pt x="371" y="930"/>
                  </a:cubicBezTo>
                  <a:cubicBezTo>
                    <a:pt x="371" y="795"/>
                    <a:pt x="371" y="795"/>
                    <a:pt x="371" y="795"/>
                  </a:cubicBezTo>
                  <a:cubicBezTo>
                    <a:pt x="362" y="795"/>
                    <a:pt x="353" y="786"/>
                    <a:pt x="335" y="786"/>
                  </a:cubicBezTo>
                  <a:cubicBezTo>
                    <a:pt x="245" y="876"/>
                    <a:pt x="245" y="876"/>
                    <a:pt x="245" y="876"/>
                  </a:cubicBezTo>
                  <a:cubicBezTo>
                    <a:pt x="227" y="894"/>
                    <a:pt x="208" y="894"/>
                    <a:pt x="199" y="876"/>
                  </a:cubicBezTo>
                  <a:cubicBezTo>
                    <a:pt x="91" y="768"/>
                    <a:pt x="91" y="768"/>
                    <a:pt x="91" y="768"/>
                  </a:cubicBezTo>
                  <a:cubicBezTo>
                    <a:pt x="73" y="759"/>
                    <a:pt x="73" y="741"/>
                    <a:pt x="91" y="723"/>
                  </a:cubicBezTo>
                  <a:cubicBezTo>
                    <a:pt x="181" y="632"/>
                    <a:pt x="181" y="632"/>
                    <a:pt x="181" y="632"/>
                  </a:cubicBezTo>
                  <a:cubicBezTo>
                    <a:pt x="172" y="623"/>
                    <a:pt x="163" y="605"/>
                    <a:pt x="163" y="596"/>
                  </a:cubicBezTo>
                  <a:cubicBezTo>
                    <a:pt x="37" y="596"/>
                    <a:pt x="37" y="596"/>
                    <a:pt x="37" y="596"/>
                  </a:cubicBezTo>
                  <a:cubicBezTo>
                    <a:pt x="19" y="596"/>
                    <a:pt x="0" y="578"/>
                    <a:pt x="0" y="56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388"/>
                    <a:pt x="19" y="379"/>
                    <a:pt x="37" y="379"/>
                  </a:cubicBezTo>
                  <a:cubicBezTo>
                    <a:pt x="154" y="370"/>
                    <a:pt x="154" y="370"/>
                    <a:pt x="154" y="370"/>
                  </a:cubicBezTo>
                  <a:cubicBezTo>
                    <a:pt x="163" y="361"/>
                    <a:pt x="163" y="343"/>
                    <a:pt x="172" y="325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73" y="234"/>
                    <a:pt x="73" y="207"/>
                    <a:pt x="91" y="198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8" y="81"/>
                    <a:pt x="227" y="81"/>
                    <a:pt x="245" y="90"/>
                  </a:cubicBezTo>
                  <a:cubicBezTo>
                    <a:pt x="326" y="171"/>
                    <a:pt x="326" y="171"/>
                    <a:pt x="326" y="171"/>
                  </a:cubicBezTo>
                  <a:cubicBezTo>
                    <a:pt x="344" y="162"/>
                    <a:pt x="353" y="153"/>
                    <a:pt x="371" y="153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17"/>
                    <a:pt x="389" y="0"/>
                    <a:pt x="407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9" y="0"/>
                    <a:pt x="588" y="17"/>
                    <a:pt x="588" y="36"/>
                  </a:cubicBezTo>
                  <a:cubicBezTo>
                    <a:pt x="588" y="153"/>
                    <a:pt x="588" y="153"/>
                    <a:pt x="588" y="153"/>
                  </a:cubicBezTo>
                  <a:cubicBezTo>
                    <a:pt x="606" y="153"/>
                    <a:pt x="624" y="162"/>
                    <a:pt x="642" y="171"/>
                  </a:cubicBezTo>
                  <a:cubicBezTo>
                    <a:pt x="724" y="90"/>
                    <a:pt x="724" y="90"/>
                    <a:pt x="724" y="90"/>
                  </a:cubicBezTo>
                  <a:cubicBezTo>
                    <a:pt x="733" y="72"/>
                    <a:pt x="760" y="72"/>
                    <a:pt x="769" y="90"/>
                  </a:cubicBezTo>
                  <a:cubicBezTo>
                    <a:pt x="877" y="198"/>
                    <a:pt x="877" y="198"/>
                    <a:pt x="877" y="198"/>
                  </a:cubicBezTo>
                  <a:cubicBezTo>
                    <a:pt x="886" y="207"/>
                    <a:pt x="886" y="225"/>
                    <a:pt x="877" y="243"/>
                  </a:cubicBezTo>
                  <a:cubicBezTo>
                    <a:pt x="796" y="325"/>
                    <a:pt x="796" y="325"/>
                    <a:pt x="796" y="325"/>
                  </a:cubicBezTo>
                  <a:cubicBezTo>
                    <a:pt x="796" y="343"/>
                    <a:pt x="805" y="361"/>
                    <a:pt x="805" y="370"/>
                  </a:cubicBezTo>
                  <a:cubicBezTo>
                    <a:pt x="932" y="370"/>
                    <a:pt x="932" y="370"/>
                    <a:pt x="932" y="370"/>
                  </a:cubicBezTo>
                  <a:cubicBezTo>
                    <a:pt x="950" y="370"/>
                    <a:pt x="968" y="388"/>
                    <a:pt x="968" y="406"/>
                  </a:cubicBezTo>
                  <a:cubicBezTo>
                    <a:pt x="968" y="560"/>
                    <a:pt x="968" y="560"/>
                    <a:pt x="968" y="560"/>
                  </a:cubicBezTo>
                  <a:cubicBezTo>
                    <a:pt x="968" y="578"/>
                    <a:pt x="950" y="587"/>
                    <a:pt x="932" y="587"/>
                  </a:cubicBezTo>
                  <a:cubicBezTo>
                    <a:pt x="805" y="596"/>
                    <a:pt x="805" y="596"/>
                    <a:pt x="805" y="596"/>
                  </a:cubicBezTo>
                  <a:cubicBezTo>
                    <a:pt x="796" y="605"/>
                    <a:pt x="796" y="614"/>
                    <a:pt x="787" y="632"/>
                  </a:cubicBezTo>
                  <a:cubicBezTo>
                    <a:pt x="877" y="723"/>
                    <a:pt x="877" y="723"/>
                    <a:pt x="877" y="723"/>
                  </a:cubicBezTo>
                  <a:cubicBezTo>
                    <a:pt x="886" y="741"/>
                    <a:pt x="886" y="759"/>
                    <a:pt x="877" y="768"/>
                  </a:cubicBezTo>
                  <a:cubicBezTo>
                    <a:pt x="769" y="876"/>
                    <a:pt x="769" y="876"/>
                    <a:pt x="769" y="876"/>
                  </a:cubicBezTo>
                  <a:cubicBezTo>
                    <a:pt x="760" y="885"/>
                    <a:pt x="733" y="894"/>
                    <a:pt x="724" y="876"/>
                  </a:cubicBezTo>
                  <a:cubicBezTo>
                    <a:pt x="633" y="786"/>
                    <a:pt x="633" y="786"/>
                    <a:pt x="633" y="786"/>
                  </a:cubicBezTo>
                  <a:cubicBezTo>
                    <a:pt x="615" y="786"/>
                    <a:pt x="606" y="795"/>
                    <a:pt x="588" y="795"/>
                  </a:cubicBezTo>
                  <a:cubicBezTo>
                    <a:pt x="588" y="930"/>
                    <a:pt x="588" y="930"/>
                    <a:pt x="588" y="930"/>
                  </a:cubicBezTo>
                  <a:cubicBezTo>
                    <a:pt x="588" y="949"/>
                    <a:pt x="579" y="966"/>
                    <a:pt x="561" y="966"/>
                  </a:cubicBezTo>
                  <a:close/>
                  <a:moveTo>
                    <a:pt x="434" y="903"/>
                  </a:moveTo>
                  <a:lnTo>
                    <a:pt x="434" y="903"/>
                  </a:lnTo>
                  <a:cubicBezTo>
                    <a:pt x="534" y="903"/>
                    <a:pt x="534" y="903"/>
                    <a:pt x="534" y="903"/>
                  </a:cubicBezTo>
                  <a:cubicBezTo>
                    <a:pt x="534" y="777"/>
                    <a:pt x="534" y="777"/>
                    <a:pt x="534" y="777"/>
                  </a:cubicBezTo>
                  <a:cubicBezTo>
                    <a:pt x="534" y="759"/>
                    <a:pt x="543" y="750"/>
                    <a:pt x="552" y="741"/>
                  </a:cubicBezTo>
                  <a:cubicBezTo>
                    <a:pt x="579" y="741"/>
                    <a:pt x="597" y="732"/>
                    <a:pt x="615" y="713"/>
                  </a:cubicBezTo>
                  <a:cubicBezTo>
                    <a:pt x="633" y="713"/>
                    <a:pt x="642" y="713"/>
                    <a:pt x="660" y="723"/>
                  </a:cubicBezTo>
                  <a:cubicBezTo>
                    <a:pt x="751" y="813"/>
                    <a:pt x="751" y="813"/>
                    <a:pt x="751" y="813"/>
                  </a:cubicBezTo>
                  <a:cubicBezTo>
                    <a:pt x="814" y="750"/>
                    <a:pt x="814" y="750"/>
                    <a:pt x="814" y="750"/>
                  </a:cubicBezTo>
                  <a:cubicBezTo>
                    <a:pt x="724" y="659"/>
                    <a:pt x="724" y="659"/>
                    <a:pt x="724" y="659"/>
                  </a:cubicBezTo>
                  <a:cubicBezTo>
                    <a:pt x="715" y="650"/>
                    <a:pt x="715" y="632"/>
                    <a:pt x="724" y="623"/>
                  </a:cubicBezTo>
                  <a:cubicBezTo>
                    <a:pt x="733" y="596"/>
                    <a:pt x="742" y="578"/>
                    <a:pt x="751" y="551"/>
                  </a:cubicBezTo>
                  <a:cubicBezTo>
                    <a:pt x="751" y="542"/>
                    <a:pt x="769" y="533"/>
                    <a:pt x="778" y="533"/>
                  </a:cubicBezTo>
                  <a:cubicBezTo>
                    <a:pt x="904" y="533"/>
                    <a:pt x="904" y="533"/>
                    <a:pt x="904" y="533"/>
                  </a:cubicBezTo>
                  <a:cubicBezTo>
                    <a:pt x="904" y="433"/>
                    <a:pt x="904" y="433"/>
                    <a:pt x="904" y="433"/>
                  </a:cubicBezTo>
                  <a:cubicBezTo>
                    <a:pt x="787" y="433"/>
                    <a:pt x="787" y="433"/>
                    <a:pt x="787" y="433"/>
                  </a:cubicBezTo>
                  <a:cubicBezTo>
                    <a:pt x="769" y="433"/>
                    <a:pt x="760" y="424"/>
                    <a:pt x="751" y="415"/>
                  </a:cubicBezTo>
                  <a:cubicBezTo>
                    <a:pt x="751" y="388"/>
                    <a:pt x="742" y="361"/>
                    <a:pt x="724" y="334"/>
                  </a:cubicBezTo>
                  <a:cubicBezTo>
                    <a:pt x="724" y="325"/>
                    <a:pt x="724" y="307"/>
                    <a:pt x="733" y="298"/>
                  </a:cubicBezTo>
                  <a:cubicBezTo>
                    <a:pt x="814" y="216"/>
                    <a:pt x="814" y="216"/>
                    <a:pt x="814" y="216"/>
                  </a:cubicBezTo>
                  <a:cubicBezTo>
                    <a:pt x="742" y="153"/>
                    <a:pt x="742" y="153"/>
                    <a:pt x="742" y="153"/>
                  </a:cubicBezTo>
                  <a:cubicBezTo>
                    <a:pt x="669" y="234"/>
                    <a:pt x="669" y="234"/>
                    <a:pt x="669" y="234"/>
                  </a:cubicBezTo>
                  <a:cubicBezTo>
                    <a:pt x="660" y="243"/>
                    <a:pt x="642" y="243"/>
                    <a:pt x="633" y="234"/>
                  </a:cubicBezTo>
                  <a:cubicBezTo>
                    <a:pt x="606" y="225"/>
                    <a:pt x="579" y="207"/>
                    <a:pt x="552" y="207"/>
                  </a:cubicBezTo>
                  <a:cubicBezTo>
                    <a:pt x="543" y="198"/>
                    <a:pt x="525" y="189"/>
                    <a:pt x="525" y="171"/>
                  </a:cubicBezTo>
                  <a:cubicBezTo>
                    <a:pt x="525" y="63"/>
                    <a:pt x="525" y="63"/>
                    <a:pt x="525" y="63"/>
                  </a:cubicBezTo>
                  <a:cubicBezTo>
                    <a:pt x="434" y="63"/>
                    <a:pt x="434" y="63"/>
                    <a:pt x="434" y="63"/>
                  </a:cubicBezTo>
                  <a:cubicBezTo>
                    <a:pt x="434" y="171"/>
                    <a:pt x="434" y="171"/>
                    <a:pt x="434" y="171"/>
                  </a:cubicBezTo>
                  <a:cubicBezTo>
                    <a:pt x="434" y="189"/>
                    <a:pt x="425" y="198"/>
                    <a:pt x="416" y="207"/>
                  </a:cubicBezTo>
                  <a:cubicBezTo>
                    <a:pt x="389" y="207"/>
                    <a:pt x="362" y="225"/>
                    <a:pt x="335" y="234"/>
                  </a:cubicBezTo>
                  <a:cubicBezTo>
                    <a:pt x="326" y="243"/>
                    <a:pt x="308" y="243"/>
                    <a:pt x="299" y="234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54" y="216"/>
                    <a:pt x="154" y="216"/>
                    <a:pt x="154" y="216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45" y="307"/>
                    <a:pt x="245" y="325"/>
                    <a:pt x="236" y="334"/>
                  </a:cubicBezTo>
                  <a:cubicBezTo>
                    <a:pt x="227" y="361"/>
                    <a:pt x="217" y="388"/>
                    <a:pt x="208" y="415"/>
                  </a:cubicBezTo>
                  <a:cubicBezTo>
                    <a:pt x="208" y="424"/>
                    <a:pt x="190" y="433"/>
                    <a:pt x="181" y="433"/>
                  </a:cubicBezTo>
                  <a:cubicBezTo>
                    <a:pt x="64" y="433"/>
                    <a:pt x="64" y="433"/>
                    <a:pt x="64" y="433"/>
                  </a:cubicBezTo>
                  <a:cubicBezTo>
                    <a:pt x="64" y="533"/>
                    <a:pt x="64" y="533"/>
                    <a:pt x="64" y="533"/>
                  </a:cubicBezTo>
                  <a:cubicBezTo>
                    <a:pt x="181" y="533"/>
                    <a:pt x="181" y="533"/>
                    <a:pt x="181" y="533"/>
                  </a:cubicBezTo>
                  <a:cubicBezTo>
                    <a:pt x="199" y="533"/>
                    <a:pt x="208" y="542"/>
                    <a:pt x="217" y="551"/>
                  </a:cubicBezTo>
                  <a:cubicBezTo>
                    <a:pt x="227" y="578"/>
                    <a:pt x="236" y="596"/>
                    <a:pt x="245" y="623"/>
                  </a:cubicBezTo>
                  <a:cubicBezTo>
                    <a:pt x="253" y="632"/>
                    <a:pt x="253" y="650"/>
                    <a:pt x="245" y="659"/>
                  </a:cubicBezTo>
                  <a:cubicBezTo>
                    <a:pt x="154" y="750"/>
                    <a:pt x="154" y="750"/>
                    <a:pt x="154" y="750"/>
                  </a:cubicBezTo>
                  <a:cubicBezTo>
                    <a:pt x="217" y="813"/>
                    <a:pt x="217" y="813"/>
                    <a:pt x="217" y="813"/>
                  </a:cubicBezTo>
                  <a:cubicBezTo>
                    <a:pt x="308" y="723"/>
                    <a:pt x="308" y="723"/>
                    <a:pt x="308" y="723"/>
                  </a:cubicBezTo>
                  <a:cubicBezTo>
                    <a:pt x="317" y="713"/>
                    <a:pt x="335" y="713"/>
                    <a:pt x="344" y="713"/>
                  </a:cubicBezTo>
                  <a:cubicBezTo>
                    <a:pt x="371" y="732"/>
                    <a:pt x="389" y="741"/>
                    <a:pt x="416" y="741"/>
                  </a:cubicBezTo>
                  <a:cubicBezTo>
                    <a:pt x="425" y="750"/>
                    <a:pt x="434" y="759"/>
                    <a:pt x="434" y="777"/>
                  </a:cubicBezTo>
                  <a:lnTo>
                    <a:pt x="434" y="9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1" name="Group 29"/>
          <p:cNvGrpSpPr/>
          <p:nvPr/>
        </p:nvGrpSpPr>
        <p:grpSpPr>
          <a:xfrm>
            <a:off x="664920" y="3645360"/>
            <a:ext cx="307800" cy="421560"/>
            <a:chOff x="664920" y="3645360"/>
            <a:chExt cx="307800" cy="421560"/>
          </a:xfrm>
        </p:grpSpPr>
        <p:sp>
          <p:nvSpPr>
            <p:cNvPr id="202" name="CustomShape 30"/>
            <p:cNvSpPr/>
            <p:nvPr/>
          </p:nvSpPr>
          <p:spPr>
            <a:xfrm>
              <a:off x="664920" y="3645360"/>
              <a:ext cx="307800" cy="421560"/>
            </a:xfrm>
            <a:custGeom>
              <a:avLst/>
              <a:gdLst/>
              <a:ahLst/>
              <a:cxnLst/>
              <a:rect l="l" t="t" r="r" b="b"/>
              <a:pathLst>
                <a:path w="787" h="1077">
                  <a:moveTo>
                    <a:pt x="741" y="109"/>
                  </a:moveTo>
                  <a:lnTo>
                    <a:pt x="741" y="109"/>
                  </a:lnTo>
                  <a:cubicBezTo>
                    <a:pt x="578" y="109"/>
                    <a:pt x="578" y="109"/>
                    <a:pt x="578" y="109"/>
                  </a:cubicBezTo>
                  <a:cubicBezTo>
                    <a:pt x="560" y="81"/>
                    <a:pt x="542" y="55"/>
                    <a:pt x="515" y="36"/>
                  </a:cubicBezTo>
                  <a:cubicBezTo>
                    <a:pt x="479" y="18"/>
                    <a:pt x="434" y="0"/>
                    <a:pt x="388" y="0"/>
                  </a:cubicBezTo>
                  <a:cubicBezTo>
                    <a:pt x="352" y="0"/>
                    <a:pt x="307" y="18"/>
                    <a:pt x="271" y="36"/>
                  </a:cubicBezTo>
                  <a:cubicBezTo>
                    <a:pt x="244" y="55"/>
                    <a:pt x="217" y="81"/>
                    <a:pt x="208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8" y="109"/>
                    <a:pt x="0" y="136"/>
                    <a:pt x="0" y="172"/>
                  </a:cubicBezTo>
                  <a:cubicBezTo>
                    <a:pt x="0" y="1040"/>
                    <a:pt x="0" y="1040"/>
                    <a:pt x="0" y="1040"/>
                  </a:cubicBezTo>
                  <a:cubicBezTo>
                    <a:pt x="0" y="1058"/>
                    <a:pt x="9" y="1076"/>
                    <a:pt x="27" y="1076"/>
                  </a:cubicBezTo>
                  <a:cubicBezTo>
                    <a:pt x="750" y="1076"/>
                    <a:pt x="750" y="1076"/>
                    <a:pt x="750" y="1076"/>
                  </a:cubicBezTo>
                  <a:cubicBezTo>
                    <a:pt x="768" y="1076"/>
                    <a:pt x="786" y="1058"/>
                    <a:pt x="786" y="1040"/>
                  </a:cubicBezTo>
                  <a:cubicBezTo>
                    <a:pt x="786" y="172"/>
                    <a:pt x="786" y="172"/>
                    <a:pt x="786" y="172"/>
                  </a:cubicBezTo>
                  <a:cubicBezTo>
                    <a:pt x="786" y="136"/>
                    <a:pt x="768" y="109"/>
                    <a:pt x="741" y="109"/>
                  </a:cubicBezTo>
                  <a:close/>
                  <a:moveTo>
                    <a:pt x="253" y="154"/>
                  </a:moveTo>
                  <a:lnTo>
                    <a:pt x="253" y="154"/>
                  </a:lnTo>
                  <a:cubicBezTo>
                    <a:pt x="262" y="127"/>
                    <a:pt x="280" y="109"/>
                    <a:pt x="307" y="91"/>
                  </a:cubicBezTo>
                  <a:cubicBezTo>
                    <a:pt x="334" y="72"/>
                    <a:pt x="362" y="63"/>
                    <a:pt x="388" y="63"/>
                  </a:cubicBezTo>
                  <a:cubicBezTo>
                    <a:pt x="425" y="63"/>
                    <a:pt x="452" y="72"/>
                    <a:pt x="479" y="91"/>
                  </a:cubicBezTo>
                  <a:cubicBezTo>
                    <a:pt x="497" y="109"/>
                    <a:pt x="515" y="127"/>
                    <a:pt x="524" y="154"/>
                  </a:cubicBezTo>
                  <a:cubicBezTo>
                    <a:pt x="524" y="208"/>
                    <a:pt x="524" y="208"/>
                    <a:pt x="524" y="208"/>
                  </a:cubicBezTo>
                  <a:cubicBezTo>
                    <a:pt x="253" y="208"/>
                    <a:pt x="253" y="208"/>
                    <a:pt x="253" y="208"/>
                  </a:cubicBezTo>
                  <a:lnTo>
                    <a:pt x="253" y="154"/>
                  </a:lnTo>
                  <a:close/>
                  <a:moveTo>
                    <a:pt x="162" y="172"/>
                  </a:moveTo>
                  <a:lnTo>
                    <a:pt x="162" y="172"/>
                  </a:lnTo>
                  <a:cubicBezTo>
                    <a:pt x="190" y="172"/>
                    <a:pt x="190" y="172"/>
                    <a:pt x="190" y="172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90" y="253"/>
                    <a:pt x="208" y="271"/>
                    <a:pt x="226" y="271"/>
                  </a:cubicBezTo>
                  <a:cubicBezTo>
                    <a:pt x="551" y="271"/>
                    <a:pt x="551" y="271"/>
                    <a:pt x="551" y="271"/>
                  </a:cubicBezTo>
                  <a:cubicBezTo>
                    <a:pt x="569" y="271"/>
                    <a:pt x="587" y="253"/>
                    <a:pt x="587" y="235"/>
                  </a:cubicBezTo>
                  <a:cubicBezTo>
                    <a:pt x="587" y="172"/>
                    <a:pt x="587" y="172"/>
                    <a:pt x="587" y="172"/>
                  </a:cubicBezTo>
                  <a:cubicBezTo>
                    <a:pt x="624" y="172"/>
                    <a:pt x="624" y="172"/>
                    <a:pt x="624" y="172"/>
                  </a:cubicBezTo>
                  <a:cubicBezTo>
                    <a:pt x="624" y="904"/>
                    <a:pt x="624" y="904"/>
                    <a:pt x="624" y="904"/>
                  </a:cubicBezTo>
                  <a:cubicBezTo>
                    <a:pt x="162" y="904"/>
                    <a:pt x="162" y="904"/>
                    <a:pt x="162" y="904"/>
                  </a:cubicBezTo>
                  <a:lnTo>
                    <a:pt x="162" y="172"/>
                  </a:lnTo>
                  <a:close/>
                  <a:moveTo>
                    <a:pt x="723" y="1013"/>
                  </a:moveTo>
                  <a:lnTo>
                    <a:pt x="723" y="1013"/>
                  </a:lnTo>
                  <a:cubicBezTo>
                    <a:pt x="63" y="1013"/>
                    <a:pt x="63" y="1013"/>
                    <a:pt x="63" y="1013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940"/>
                    <a:pt x="99" y="940"/>
                    <a:pt x="99" y="940"/>
                  </a:cubicBezTo>
                  <a:cubicBezTo>
                    <a:pt x="99" y="949"/>
                    <a:pt x="108" y="967"/>
                    <a:pt x="126" y="967"/>
                  </a:cubicBezTo>
                  <a:cubicBezTo>
                    <a:pt x="651" y="967"/>
                    <a:pt x="651" y="967"/>
                    <a:pt x="651" y="967"/>
                  </a:cubicBezTo>
                  <a:cubicBezTo>
                    <a:pt x="669" y="967"/>
                    <a:pt x="687" y="949"/>
                    <a:pt x="687" y="940"/>
                  </a:cubicBezTo>
                  <a:cubicBezTo>
                    <a:pt x="687" y="172"/>
                    <a:pt x="687" y="172"/>
                    <a:pt x="687" y="172"/>
                  </a:cubicBezTo>
                  <a:cubicBezTo>
                    <a:pt x="723" y="172"/>
                    <a:pt x="723" y="172"/>
                    <a:pt x="723" y="172"/>
                  </a:cubicBezTo>
                  <a:lnTo>
                    <a:pt x="723" y="10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31"/>
            <p:cNvSpPr/>
            <p:nvPr/>
          </p:nvSpPr>
          <p:spPr>
            <a:xfrm>
              <a:off x="759960" y="3780360"/>
              <a:ext cx="113760" cy="25560"/>
            </a:xfrm>
            <a:custGeom>
              <a:avLst/>
              <a:gdLst/>
              <a:ahLst/>
              <a:cxnLst/>
              <a:rect l="l" t="t" r="r" b="b"/>
              <a:pathLst>
                <a:path w="290" h="64">
                  <a:moveTo>
                    <a:pt x="36" y="63"/>
                  </a:moveTo>
                  <a:lnTo>
                    <a:pt x="36" y="63"/>
                  </a:lnTo>
                  <a:cubicBezTo>
                    <a:pt x="262" y="63"/>
                    <a:pt x="262" y="63"/>
                    <a:pt x="262" y="63"/>
                  </a:cubicBezTo>
                  <a:cubicBezTo>
                    <a:pt x="280" y="63"/>
                    <a:pt x="289" y="45"/>
                    <a:pt x="289" y="36"/>
                  </a:cubicBezTo>
                  <a:cubicBezTo>
                    <a:pt x="289" y="18"/>
                    <a:pt x="280" y="0"/>
                    <a:pt x="26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8" y="0"/>
                    <a:pt x="0" y="18"/>
                    <a:pt x="0" y="36"/>
                  </a:cubicBezTo>
                  <a:cubicBezTo>
                    <a:pt x="0" y="45"/>
                    <a:pt x="18" y="63"/>
                    <a:pt x="36" y="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32"/>
            <p:cNvSpPr/>
            <p:nvPr/>
          </p:nvSpPr>
          <p:spPr>
            <a:xfrm>
              <a:off x="759960" y="3847680"/>
              <a:ext cx="113760" cy="25560"/>
            </a:xfrm>
            <a:custGeom>
              <a:avLst/>
              <a:gdLst/>
              <a:ahLst/>
              <a:cxnLst/>
              <a:rect l="l" t="t" r="r" b="b"/>
              <a:pathLst>
                <a:path w="290" h="65">
                  <a:moveTo>
                    <a:pt x="36" y="64"/>
                  </a:moveTo>
                  <a:lnTo>
                    <a:pt x="36" y="64"/>
                  </a:lnTo>
                  <a:cubicBezTo>
                    <a:pt x="262" y="64"/>
                    <a:pt x="262" y="64"/>
                    <a:pt x="262" y="64"/>
                  </a:cubicBezTo>
                  <a:cubicBezTo>
                    <a:pt x="280" y="64"/>
                    <a:pt x="289" y="46"/>
                    <a:pt x="289" y="27"/>
                  </a:cubicBezTo>
                  <a:cubicBezTo>
                    <a:pt x="289" y="10"/>
                    <a:pt x="280" y="0"/>
                    <a:pt x="26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8" y="0"/>
                    <a:pt x="0" y="10"/>
                    <a:pt x="0" y="27"/>
                  </a:cubicBezTo>
                  <a:cubicBezTo>
                    <a:pt x="0" y="46"/>
                    <a:pt x="18" y="64"/>
                    <a:pt x="36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33"/>
            <p:cNvSpPr/>
            <p:nvPr/>
          </p:nvSpPr>
          <p:spPr>
            <a:xfrm>
              <a:off x="759960" y="3915000"/>
              <a:ext cx="113760" cy="25560"/>
            </a:xfrm>
            <a:custGeom>
              <a:avLst/>
              <a:gdLst/>
              <a:ahLst/>
              <a:cxnLst/>
              <a:rect l="l" t="t" r="r" b="b"/>
              <a:pathLst>
                <a:path w="290" h="64">
                  <a:moveTo>
                    <a:pt x="36" y="63"/>
                  </a:moveTo>
                  <a:lnTo>
                    <a:pt x="36" y="63"/>
                  </a:lnTo>
                  <a:cubicBezTo>
                    <a:pt x="262" y="63"/>
                    <a:pt x="262" y="63"/>
                    <a:pt x="262" y="63"/>
                  </a:cubicBezTo>
                  <a:cubicBezTo>
                    <a:pt x="280" y="63"/>
                    <a:pt x="289" y="45"/>
                    <a:pt x="289" y="27"/>
                  </a:cubicBezTo>
                  <a:cubicBezTo>
                    <a:pt x="289" y="9"/>
                    <a:pt x="280" y="0"/>
                    <a:pt x="26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8" y="0"/>
                    <a:pt x="0" y="9"/>
                    <a:pt x="0" y="27"/>
                  </a:cubicBezTo>
                  <a:cubicBezTo>
                    <a:pt x="0" y="45"/>
                    <a:pt x="18" y="63"/>
                    <a:pt x="36" y="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34"/>
          <p:cNvGrpSpPr/>
          <p:nvPr/>
        </p:nvGrpSpPr>
        <p:grpSpPr>
          <a:xfrm>
            <a:off x="5257800" y="2038320"/>
            <a:ext cx="3430800" cy="2666520"/>
            <a:chOff x="5257800" y="2038320"/>
            <a:chExt cx="3430800" cy="2666520"/>
          </a:xfrm>
        </p:grpSpPr>
        <p:sp>
          <p:nvSpPr>
            <p:cNvPr id="207" name="CustomShape 35"/>
            <p:cNvSpPr/>
            <p:nvPr/>
          </p:nvSpPr>
          <p:spPr>
            <a:xfrm>
              <a:off x="5257800" y="2038320"/>
              <a:ext cx="3430800" cy="266652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8" name="Group 36"/>
            <p:cNvGrpSpPr/>
            <p:nvPr/>
          </p:nvGrpSpPr>
          <p:grpSpPr>
            <a:xfrm>
              <a:off x="5334120" y="2211840"/>
              <a:ext cx="3200040" cy="2362320"/>
              <a:chOff x="5334120" y="2211840"/>
              <a:chExt cx="3200040" cy="2362320"/>
            </a:xfrm>
          </p:grpSpPr>
          <p:sp>
            <p:nvSpPr>
              <p:cNvPr id="209" name="CustomShape 37"/>
              <p:cNvSpPr/>
              <p:nvPr/>
            </p:nvSpPr>
            <p:spPr>
              <a:xfrm>
                <a:off x="5334120" y="4095720"/>
                <a:ext cx="3200040" cy="478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ts val="1531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Lato Light"/>
                    <a:ea typeface="Lato Light"/>
                  </a:rPr>
                  <a:t>Credits : Dr. Abhinav Dhall, Vineet Mehta, </a:t>
                </a:r>
                <a:endParaRPr lang="en-IN" sz="1100" b="0" strike="noStrike" spc="-1">
                  <a:latin typeface="Arial"/>
                </a:endParaRPr>
              </a:p>
              <a:p>
                <a:pPr algn="ctr">
                  <a:lnSpc>
                    <a:spcPts val="1531"/>
                  </a:lnSpc>
                </a:pPr>
                <a:r>
                  <a:rPr lang="en-US" sz="1100" b="0" strike="noStrike" spc="-1">
                    <a:solidFill>
                      <a:srgbClr val="000000"/>
                    </a:solidFill>
                    <a:latin typeface="Lato Light"/>
                    <a:ea typeface="Lato Light"/>
                  </a:rPr>
                  <a:t>Katta Sai, Srinadhu Yadav, Devendra Pratap   </a:t>
                </a:r>
                <a:endParaRPr lang="en-IN" sz="1100" b="0" strike="noStrike" spc="-1">
                  <a:latin typeface="Arial"/>
                </a:endParaRPr>
              </a:p>
            </p:txBody>
          </p:sp>
          <p:sp>
            <p:nvSpPr>
              <p:cNvPr id="210" name="CustomShape 38"/>
              <p:cNvSpPr/>
              <p:nvPr/>
            </p:nvSpPr>
            <p:spPr>
              <a:xfrm>
                <a:off x="5410080" y="2211840"/>
                <a:ext cx="3008520" cy="867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700" b="0" strike="noStrike" spc="-1">
                    <a:solidFill>
                      <a:srgbClr val="1F497D"/>
                    </a:solidFill>
                    <a:latin typeface="Roboto Medium"/>
                    <a:ea typeface="Roboto Medium"/>
                  </a:rPr>
                  <a:t>Previously Researched on by </a:t>
                </a:r>
                <a:endParaRPr lang="en-IN" sz="17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sz="1700" b="0" strike="noStrike" spc="-1">
                    <a:solidFill>
                      <a:srgbClr val="1F497D"/>
                    </a:solidFill>
                    <a:latin typeface="Roboto Medium"/>
                    <a:ea typeface="Roboto Medium"/>
                  </a:rPr>
                  <a:t>IIT – Ropar in 2019</a:t>
                </a:r>
                <a:endParaRPr lang="en-IN" sz="1700" b="0" strike="noStrike" spc="-1">
                  <a:latin typeface="Arial"/>
                </a:endParaRPr>
              </a:p>
            </p:txBody>
          </p:sp>
        </p:grpSp>
      </p:grpSp>
      <p:grpSp>
        <p:nvGrpSpPr>
          <p:cNvPr id="211" name="Group 39"/>
          <p:cNvGrpSpPr/>
          <p:nvPr/>
        </p:nvGrpSpPr>
        <p:grpSpPr>
          <a:xfrm>
            <a:off x="1000800" y="383400"/>
            <a:ext cx="7142040" cy="1423800"/>
            <a:chOff x="1000800" y="383400"/>
            <a:chExt cx="7142040" cy="1423800"/>
          </a:xfrm>
        </p:grpSpPr>
        <p:sp>
          <p:nvSpPr>
            <p:cNvPr id="212" name="CustomShape 40"/>
            <p:cNvSpPr/>
            <p:nvPr/>
          </p:nvSpPr>
          <p:spPr>
            <a:xfrm>
              <a:off x="3677040" y="383400"/>
              <a:ext cx="178884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IN" sz="3000" b="1" strike="noStrike" spc="-1">
                  <a:solidFill>
                    <a:srgbClr val="1F497D"/>
                  </a:solidFill>
                  <a:latin typeface="Lato Heavy"/>
                  <a:ea typeface="Lato Heavy"/>
                </a:rPr>
                <a:t>Summary</a:t>
              </a:r>
              <a:endParaRPr lang="en-IN" sz="3000" b="0" strike="noStrike" spc="-1">
                <a:latin typeface="Arial"/>
              </a:endParaRPr>
            </a:p>
          </p:txBody>
        </p:sp>
        <p:sp>
          <p:nvSpPr>
            <p:cNvPr id="213" name="CustomShape 41"/>
            <p:cNvSpPr/>
            <p:nvPr/>
          </p:nvSpPr>
          <p:spPr>
            <a:xfrm>
              <a:off x="1000800" y="893880"/>
              <a:ext cx="71420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 dirty="0">
                  <a:solidFill>
                    <a:srgbClr val="000000"/>
                  </a:solidFill>
                  <a:latin typeface="Calibri"/>
                </a:rPr>
                <a:t>This is a research based project focused on identification of intoxicated persons with the help of facial feature extraction algorithms implemented using neutral networks.</a:t>
              </a:r>
              <a:endParaRPr lang="en-IN" sz="1800" b="0" strike="noStrike" spc="-1" dirty="0">
                <a:latin typeface="Arial"/>
              </a:endParaRPr>
            </a:p>
          </p:txBody>
        </p:sp>
      </p:grpSp>
      <p:sp>
        <p:nvSpPr>
          <p:cNvPr id="214" name="CustomShape 42"/>
          <p:cNvSpPr/>
          <p:nvPr/>
        </p:nvSpPr>
        <p:spPr>
          <a:xfrm>
            <a:off x="5410080" y="3128760"/>
            <a:ext cx="304776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ts val="1531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The objective of this research paper was to collect a dataset of persons in intoxicated state so that it can be further used in machine learning algorithms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215" name="Group 43"/>
          <p:cNvGrpSpPr/>
          <p:nvPr/>
        </p:nvGrpSpPr>
        <p:grpSpPr>
          <a:xfrm>
            <a:off x="3657600" y="3257640"/>
            <a:ext cx="380520" cy="761760"/>
            <a:chOff x="3657600" y="3257640"/>
            <a:chExt cx="380520" cy="761760"/>
          </a:xfrm>
        </p:grpSpPr>
        <p:sp>
          <p:nvSpPr>
            <p:cNvPr id="216" name="CustomShape 44"/>
            <p:cNvSpPr/>
            <p:nvPr/>
          </p:nvSpPr>
          <p:spPr>
            <a:xfrm>
              <a:off x="3657600" y="3257640"/>
              <a:ext cx="380520" cy="761760"/>
            </a:xfrm>
            <a:custGeom>
              <a:avLst/>
              <a:gdLst/>
              <a:ahLst/>
              <a:cxnLst/>
              <a:rect l="l" t="t" r="r" b="b"/>
              <a:pathLst>
                <a:path w="276225" h="400050">
                  <a:moveTo>
                    <a:pt x="137834" y="156"/>
                  </a:moveTo>
                  <a:cubicBezTo>
                    <a:pt x="165457" y="156"/>
                    <a:pt x="187364" y="156"/>
                    <a:pt x="214987" y="156"/>
                  </a:cubicBezTo>
                  <a:cubicBezTo>
                    <a:pt x="221654" y="156"/>
                    <a:pt x="228322" y="-1749"/>
                    <a:pt x="232132" y="7776"/>
                  </a:cubicBezTo>
                  <a:cubicBezTo>
                    <a:pt x="250229" y="48733"/>
                    <a:pt x="272137" y="93501"/>
                    <a:pt x="275947" y="139221"/>
                  </a:cubicBezTo>
                  <a:cubicBezTo>
                    <a:pt x="279757" y="183988"/>
                    <a:pt x="261659" y="212563"/>
                    <a:pt x="223559" y="235423"/>
                  </a:cubicBezTo>
                  <a:cubicBezTo>
                    <a:pt x="212129" y="242091"/>
                    <a:pt x="202604" y="247806"/>
                    <a:pt x="190222" y="253521"/>
                  </a:cubicBezTo>
                  <a:cubicBezTo>
                    <a:pt x="154979" y="270666"/>
                    <a:pt x="153074" y="291621"/>
                    <a:pt x="153074" y="321148"/>
                  </a:cubicBezTo>
                  <a:cubicBezTo>
                    <a:pt x="152122" y="349723"/>
                    <a:pt x="163552" y="364963"/>
                    <a:pt x="189269" y="373536"/>
                  </a:cubicBezTo>
                  <a:cubicBezTo>
                    <a:pt x="200699" y="377346"/>
                    <a:pt x="214034" y="384013"/>
                    <a:pt x="225464" y="387823"/>
                  </a:cubicBezTo>
                  <a:cubicBezTo>
                    <a:pt x="229274" y="388776"/>
                    <a:pt x="232132" y="391633"/>
                    <a:pt x="231179" y="395443"/>
                  </a:cubicBezTo>
                  <a:cubicBezTo>
                    <a:pt x="230227" y="399253"/>
                    <a:pt x="226417" y="400206"/>
                    <a:pt x="222607" y="400206"/>
                  </a:cubicBezTo>
                  <a:cubicBezTo>
                    <a:pt x="168314" y="400206"/>
                    <a:pt x="109259" y="400206"/>
                    <a:pt x="54014" y="400206"/>
                  </a:cubicBezTo>
                  <a:cubicBezTo>
                    <a:pt x="50204" y="400206"/>
                    <a:pt x="46394" y="400206"/>
                    <a:pt x="45442" y="396396"/>
                  </a:cubicBezTo>
                  <a:cubicBezTo>
                    <a:pt x="44489" y="391633"/>
                    <a:pt x="49252" y="388776"/>
                    <a:pt x="53062" y="387823"/>
                  </a:cubicBezTo>
                  <a:cubicBezTo>
                    <a:pt x="64492" y="383061"/>
                    <a:pt x="78779" y="376393"/>
                    <a:pt x="91162" y="372583"/>
                  </a:cubicBezTo>
                  <a:cubicBezTo>
                    <a:pt x="115927" y="364011"/>
                    <a:pt x="125452" y="348771"/>
                    <a:pt x="124499" y="322101"/>
                  </a:cubicBezTo>
                  <a:cubicBezTo>
                    <a:pt x="124499" y="295431"/>
                    <a:pt x="129262" y="270666"/>
                    <a:pt x="91162" y="255426"/>
                  </a:cubicBezTo>
                  <a:cubicBezTo>
                    <a:pt x="78779" y="249711"/>
                    <a:pt x="68302" y="244948"/>
                    <a:pt x="55919" y="237328"/>
                  </a:cubicBezTo>
                  <a:cubicBezTo>
                    <a:pt x="7342" y="207801"/>
                    <a:pt x="-8851" y="172558"/>
                    <a:pt x="4484" y="117313"/>
                  </a:cubicBezTo>
                  <a:cubicBezTo>
                    <a:pt x="13057" y="83023"/>
                    <a:pt x="26392" y="44923"/>
                    <a:pt x="40679" y="12538"/>
                  </a:cubicBezTo>
                  <a:cubicBezTo>
                    <a:pt x="44489" y="3013"/>
                    <a:pt x="49252" y="156"/>
                    <a:pt x="59729" y="156"/>
                  </a:cubicBezTo>
                  <a:cubicBezTo>
                    <a:pt x="85447" y="1108"/>
                    <a:pt x="110212" y="156"/>
                    <a:pt x="137834" y="156"/>
                  </a:cubicBezTo>
                  <a:close/>
                </a:path>
              </a:pathLst>
            </a:custGeom>
            <a:solidFill>
              <a:schemeClr val="bg1"/>
            </a:solidFill>
            <a:ln w="158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45"/>
            <p:cNvSpPr/>
            <p:nvPr/>
          </p:nvSpPr>
          <p:spPr>
            <a:xfrm>
              <a:off x="3705120" y="3354480"/>
              <a:ext cx="285480" cy="387720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719" y="529"/>
                  </a:moveTo>
                  <a:lnTo>
                    <a:pt x="719" y="529"/>
                  </a:lnTo>
                  <a:cubicBezTo>
                    <a:pt x="261" y="1553"/>
                    <a:pt x="0" y="2764"/>
                    <a:pt x="0" y="3972"/>
                  </a:cubicBezTo>
                  <a:cubicBezTo>
                    <a:pt x="8" y="4603"/>
                    <a:pt x="16" y="5235"/>
                    <a:pt x="24" y="5866"/>
                  </a:cubicBezTo>
                  <a:cubicBezTo>
                    <a:pt x="44" y="6580"/>
                    <a:pt x="241" y="7266"/>
                    <a:pt x="609" y="7791"/>
                  </a:cubicBezTo>
                  <a:cubicBezTo>
                    <a:pt x="980" y="8289"/>
                    <a:pt x="4501" y="10000"/>
                    <a:pt x="5001" y="10000"/>
                  </a:cubicBezTo>
                  <a:lnTo>
                    <a:pt x="5001" y="10000"/>
                  </a:lnTo>
                  <a:cubicBezTo>
                    <a:pt x="5523" y="10000"/>
                    <a:pt x="9066" y="8257"/>
                    <a:pt x="9434" y="7729"/>
                  </a:cubicBezTo>
                  <a:cubicBezTo>
                    <a:pt x="9805" y="7203"/>
                    <a:pt x="10000" y="6489"/>
                    <a:pt x="10000" y="5744"/>
                  </a:cubicBezTo>
                  <a:cubicBezTo>
                    <a:pt x="9993" y="5174"/>
                    <a:pt x="9985" y="4605"/>
                    <a:pt x="9978" y="4035"/>
                  </a:cubicBezTo>
                  <a:lnTo>
                    <a:pt x="9978" y="4004"/>
                  </a:lnTo>
                  <a:lnTo>
                    <a:pt x="9978" y="4004"/>
                  </a:lnTo>
                  <a:cubicBezTo>
                    <a:pt x="9978" y="2764"/>
                    <a:pt x="9717" y="1584"/>
                    <a:pt x="9261" y="529"/>
                  </a:cubicBezTo>
                  <a:cubicBezTo>
                    <a:pt x="9173" y="341"/>
                    <a:pt x="9088" y="188"/>
                    <a:pt x="9000" y="0"/>
                  </a:cubicBezTo>
                  <a:lnTo>
                    <a:pt x="980" y="0"/>
                  </a:lnTo>
                  <a:cubicBezTo>
                    <a:pt x="892" y="188"/>
                    <a:pt x="807" y="341"/>
                    <a:pt x="719" y="5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ebene\Desktop\prof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ebene\Desktop\logo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">
            <a:extLst>
              <a:ext uri="{FF2B5EF4-FFF2-40B4-BE49-F238E27FC236}">
                <a16:creationId xmlns:a16="http://schemas.microsoft.com/office/drawing/2014/main" xmlns="" id="{A5DC612C-AC88-DB45-BC6F-A51E7C08E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3" y="3670461"/>
            <a:ext cx="606903" cy="309752"/>
          </a:xfrm>
          <a:custGeom>
            <a:avLst/>
            <a:gdLst>
              <a:gd name="T0" fmla="*/ 0 w 2333"/>
              <a:gd name="T1" fmla="*/ 0 h 1110"/>
              <a:gd name="T2" fmla="*/ 1147 w 2333"/>
              <a:gd name="T3" fmla="*/ 1109 h 1110"/>
              <a:gd name="T4" fmla="*/ 2332 w 2333"/>
              <a:gd name="T5" fmla="*/ 1109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3" h="1110">
                <a:moveTo>
                  <a:pt x="0" y="0"/>
                </a:moveTo>
                <a:lnTo>
                  <a:pt x="1147" y="1109"/>
                </a:lnTo>
                <a:lnTo>
                  <a:pt x="2332" y="1109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xmlns="" id="{396E6B6E-A76B-DE41-8FB5-CF1708B4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719" y="3937191"/>
            <a:ext cx="79161" cy="95876"/>
          </a:xfrm>
          <a:custGeom>
            <a:avLst/>
            <a:gdLst>
              <a:gd name="T0" fmla="*/ 0 w 306"/>
              <a:gd name="T1" fmla="*/ 154 h 346"/>
              <a:gd name="T2" fmla="*/ 0 w 306"/>
              <a:gd name="T3" fmla="*/ 154 h 346"/>
              <a:gd name="T4" fmla="*/ 152 w 306"/>
              <a:gd name="T5" fmla="*/ 345 h 346"/>
              <a:gd name="T6" fmla="*/ 305 w 306"/>
              <a:gd name="T7" fmla="*/ 154 h 346"/>
              <a:gd name="T8" fmla="*/ 152 w 306"/>
              <a:gd name="T9" fmla="*/ 0 h 346"/>
              <a:gd name="T10" fmla="*/ 0 w 306"/>
              <a:gd name="T11" fmla="*/ 154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" h="346">
                <a:moveTo>
                  <a:pt x="0" y="154"/>
                </a:moveTo>
                <a:lnTo>
                  <a:pt x="0" y="154"/>
                </a:lnTo>
                <a:cubicBezTo>
                  <a:pt x="0" y="268"/>
                  <a:pt x="75" y="345"/>
                  <a:pt x="152" y="345"/>
                </a:cubicBezTo>
                <a:cubicBezTo>
                  <a:pt x="267" y="345"/>
                  <a:pt x="305" y="268"/>
                  <a:pt x="305" y="154"/>
                </a:cubicBezTo>
                <a:cubicBezTo>
                  <a:pt x="305" y="77"/>
                  <a:pt x="267" y="0"/>
                  <a:pt x="152" y="0"/>
                </a:cubicBezTo>
                <a:cubicBezTo>
                  <a:pt x="75" y="0"/>
                  <a:pt x="0" y="77"/>
                  <a:pt x="0" y="154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xmlns="" id="{A9FE75A2-D8FB-DC47-9287-7FACD7BBF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669" y="3628669"/>
            <a:ext cx="89486" cy="86042"/>
          </a:xfrm>
          <a:custGeom>
            <a:avLst/>
            <a:gdLst>
              <a:gd name="T0" fmla="*/ 345 w 346"/>
              <a:gd name="T1" fmla="*/ 152 h 307"/>
              <a:gd name="T2" fmla="*/ 345 w 346"/>
              <a:gd name="T3" fmla="*/ 152 h 307"/>
              <a:gd name="T4" fmla="*/ 154 w 346"/>
              <a:gd name="T5" fmla="*/ 306 h 307"/>
              <a:gd name="T6" fmla="*/ 0 w 346"/>
              <a:gd name="T7" fmla="*/ 152 h 307"/>
              <a:gd name="T8" fmla="*/ 154 w 346"/>
              <a:gd name="T9" fmla="*/ 0 h 307"/>
              <a:gd name="T10" fmla="*/ 345 w 346"/>
              <a:gd name="T11" fmla="*/ 15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307">
                <a:moveTo>
                  <a:pt x="345" y="152"/>
                </a:moveTo>
                <a:lnTo>
                  <a:pt x="345" y="152"/>
                </a:lnTo>
                <a:cubicBezTo>
                  <a:pt x="345" y="229"/>
                  <a:pt x="268" y="306"/>
                  <a:pt x="154" y="306"/>
                </a:cubicBezTo>
                <a:cubicBezTo>
                  <a:pt x="78" y="306"/>
                  <a:pt x="0" y="229"/>
                  <a:pt x="0" y="152"/>
                </a:cubicBezTo>
                <a:cubicBezTo>
                  <a:pt x="0" y="75"/>
                  <a:pt x="78" y="0"/>
                  <a:pt x="154" y="0"/>
                </a:cubicBezTo>
                <a:cubicBezTo>
                  <a:pt x="268" y="0"/>
                  <a:pt x="345" y="75"/>
                  <a:pt x="345" y="152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xmlns="" id="{16BEDE3E-712D-AC4B-8827-31846728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179" y="3553689"/>
            <a:ext cx="696390" cy="853047"/>
          </a:xfrm>
          <a:custGeom>
            <a:avLst/>
            <a:gdLst>
              <a:gd name="T0" fmla="*/ 1338 w 2677"/>
              <a:gd name="T1" fmla="*/ 3058 h 3059"/>
              <a:gd name="T2" fmla="*/ 1338 w 2677"/>
              <a:gd name="T3" fmla="*/ 3058 h 3059"/>
              <a:gd name="T4" fmla="*/ 1262 w 2677"/>
              <a:gd name="T5" fmla="*/ 3058 h 3059"/>
              <a:gd name="T6" fmla="*/ 77 w 2677"/>
              <a:gd name="T7" fmla="*/ 2370 h 3059"/>
              <a:gd name="T8" fmla="*/ 0 w 2677"/>
              <a:gd name="T9" fmla="*/ 2216 h 3059"/>
              <a:gd name="T10" fmla="*/ 0 w 2677"/>
              <a:gd name="T11" fmla="*/ 879 h 3059"/>
              <a:gd name="T12" fmla="*/ 77 w 2677"/>
              <a:gd name="T13" fmla="*/ 726 h 3059"/>
              <a:gd name="T14" fmla="*/ 1262 w 2677"/>
              <a:gd name="T15" fmla="*/ 37 h 3059"/>
              <a:gd name="T16" fmla="*/ 1338 w 2677"/>
              <a:gd name="T17" fmla="*/ 0 h 3059"/>
              <a:gd name="T18" fmla="*/ 1413 w 2677"/>
              <a:gd name="T19" fmla="*/ 37 h 3059"/>
              <a:gd name="T20" fmla="*/ 2599 w 2677"/>
              <a:gd name="T21" fmla="*/ 726 h 3059"/>
              <a:gd name="T22" fmla="*/ 2676 w 2677"/>
              <a:gd name="T23" fmla="*/ 879 h 3059"/>
              <a:gd name="T24" fmla="*/ 2676 w 2677"/>
              <a:gd name="T25" fmla="*/ 2216 h 3059"/>
              <a:gd name="T26" fmla="*/ 2599 w 2677"/>
              <a:gd name="T27" fmla="*/ 2370 h 3059"/>
              <a:gd name="T28" fmla="*/ 1413 w 2677"/>
              <a:gd name="T29" fmla="*/ 3058 h 3059"/>
              <a:gd name="T30" fmla="*/ 1338 w 2677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77" h="3059">
                <a:moveTo>
                  <a:pt x="1338" y="3058"/>
                </a:moveTo>
                <a:lnTo>
                  <a:pt x="1338" y="3058"/>
                </a:lnTo>
                <a:cubicBezTo>
                  <a:pt x="1300" y="3058"/>
                  <a:pt x="1262" y="3058"/>
                  <a:pt x="1262" y="3058"/>
                </a:cubicBezTo>
                <a:cubicBezTo>
                  <a:pt x="77" y="2370"/>
                  <a:pt x="77" y="2370"/>
                  <a:pt x="77" y="2370"/>
                </a:cubicBezTo>
                <a:cubicBezTo>
                  <a:pt x="0" y="2331"/>
                  <a:pt x="0" y="2293"/>
                  <a:pt x="0" y="2216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803"/>
                  <a:pt x="0" y="726"/>
                  <a:pt x="77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62" y="0"/>
                  <a:pt x="1300" y="0"/>
                  <a:pt x="1338" y="0"/>
                </a:cubicBezTo>
                <a:cubicBezTo>
                  <a:pt x="1376" y="0"/>
                  <a:pt x="1413" y="0"/>
                  <a:pt x="1413" y="37"/>
                </a:cubicBezTo>
                <a:cubicBezTo>
                  <a:pt x="2599" y="726"/>
                  <a:pt x="2599" y="726"/>
                  <a:pt x="2599" y="726"/>
                </a:cubicBezTo>
                <a:cubicBezTo>
                  <a:pt x="2638" y="726"/>
                  <a:pt x="2676" y="803"/>
                  <a:pt x="2676" y="879"/>
                </a:cubicBezTo>
                <a:cubicBezTo>
                  <a:pt x="2676" y="2216"/>
                  <a:pt x="2676" y="2216"/>
                  <a:pt x="2676" y="2216"/>
                </a:cubicBezTo>
                <a:cubicBezTo>
                  <a:pt x="2676" y="2293"/>
                  <a:pt x="2638" y="2331"/>
                  <a:pt x="2599" y="2370"/>
                </a:cubicBezTo>
                <a:cubicBezTo>
                  <a:pt x="1413" y="3058"/>
                  <a:pt x="1413" y="3058"/>
                  <a:pt x="1413" y="3058"/>
                </a:cubicBezTo>
                <a:cubicBezTo>
                  <a:pt x="1413" y="3058"/>
                  <a:pt x="1376" y="3058"/>
                  <a:pt x="1338" y="305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4" name="Line 5">
            <a:extLst>
              <a:ext uri="{FF2B5EF4-FFF2-40B4-BE49-F238E27FC236}">
                <a16:creationId xmlns:a16="http://schemas.microsoft.com/office/drawing/2014/main" xmlns="" id="{AE970C9C-5D36-1042-9B9C-B5C116690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2420" y="2818643"/>
            <a:ext cx="468084" cy="12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xmlns="" id="{5C4CC8FE-754C-6D4D-B3B7-EBEDF868C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50" y="2775622"/>
            <a:ext cx="89486" cy="84813"/>
          </a:xfrm>
          <a:custGeom>
            <a:avLst/>
            <a:gdLst>
              <a:gd name="T0" fmla="*/ 0 w 344"/>
              <a:gd name="T1" fmla="*/ 153 h 306"/>
              <a:gd name="T2" fmla="*/ 0 w 344"/>
              <a:gd name="T3" fmla="*/ 153 h 306"/>
              <a:gd name="T4" fmla="*/ 190 w 344"/>
              <a:gd name="T5" fmla="*/ 305 h 306"/>
              <a:gd name="T6" fmla="*/ 343 w 344"/>
              <a:gd name="T7" fmla="*/ 153 h 306"/>
              <a:gd name="T8" fmla="*/ 190 w 344"/>
              <a:gd name="T9" fmla="*/ 0 h 306"/>
              <a:gd name="T10" fmla="*/ 0 w 344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06">
                <a:moveTo>
                  <a:pt x="0" y="153"/>
                </a:moveTo>
                <a:lnTo>
                  <a:pt x="0" y="153"/>
                </a:lnTo>
                <a:cubicBezTo>
                  <a:pt x="0" y="228"/>
                  <a:pt x="75" y="305"/>
                  <a:pt x="190" y="305"/>
                </a:cubicBezTo>
                <a:cubicBezTo>
                  <a:pt x="265" y="305"/>
                  <a:pt x="343" y="228"/>
                  <a:pt x="343" y="153"/>
                </a:cubicBezTo>
                <a:cubicBezTo>
                  <a:pt x="343" y="38"/>
                  <a:pt x="265" y="0"/>
                  <a:pt x="190" y="0"/>
                </a:cubicBezTo>
                <a:cubicBezTo>
                  <a:pt x="75" y="0"/>
                  <a:pt x="0" y="38"/>
                  <a:pt x="0" y="153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xmlns="" id="{D70F65F6-3365-304D-BAFA-BA1787F71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266" y="2775622"/>
            <a:ext cx="89486" cy="84813"/>
          </a:xfrm>
          <a:custGeom>
            <a:avLst/>
            <a:gdLst>
              <a:gd name="T0" fmla="*/ 344 w 345"/>
              <a:gd name="T1" fmla="*/ 153 h 306"/>
              <a:gd name="T2" fmla="*/ 344 w 345"/>
              <a:gd name="T3" fmla="*/ 153 h 306"/>
              <a:gd name="T4" fmla="*/ 152 w 345"/>
              <a:gd name="T5" fmla="*/ 305 h 306"/>
              <a:gd name="T6" fmla="*/ 0 w 345"/>
              <a:gd name="T7" fmla="*/ 153 h 306"/>
              <a:gd name="T8" fmla="*/ 152 w 345"/>
              <a:gd name="T9" fmla="*/ 0 h 306"/>
              <a:gd name="T10" fmla="*/ 344 w 345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06">
                <a:moveTo>
                  <a:pt x="344" y="153"/>
                </a:moveTo>
                <a:lnTo>
                  <a:pt x="344" y="153"/>
                </a:lnTo>
                <a:cubicBezTo>
                  <a:pt x="344" y="228"/>
                  <a:pt x="268" y="305"/>
                  <a:pt x="152" y="305"/>
                </a:cubicBezTo>
                <a:cubicBezTo>
                  <a:pt x="76" y="305"/>
                  <a:pt x="0" y="228"/>
                  <a:pt x="0" y="153"/>
                </a:cubicBezTo>
                <a:cubicBezTo>
                  <a:pt x="0" y="38"/>
                  <a:pt x="76" y="0"/>
                  <a:pt x="152" y="0"/>
                </a:cubicBezTo>
                <a:cubicBezTo>
                  <a:pt x="268" y="0"/>
                  <a:pt x="344" y="38"/>
                  <a:pt x="344" y="153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xmlns="" id="{F8A855E9-CEE5-F74A-8110-30F1D7AFB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810" y="2392119"/>
            <a:ext cx="705568" cy="853047"/>
          </a:xfrm>
          <a:custGeom>
            <a:avLst/>
            <a:gdLst>
              <a:gd name="T0" fmla="*/ 1375 w 2714"/>
              <a:gd name="T1" fmla="*/ 3059 h 3060"/>
              <a:gd name="T2" fmla="*/ 1375 w 2714"/>
              <a:gd name="T3" fmla="*/ 3059 h 3060"/>
              <a:gd name="T4" fmla="*/ 1262 w 2714"/>
              <a:gd name="T5" fmla="*/ 3020 h 3060"/>
              <a:gd name="T6" fmla="*/ 114 w 2714"/>
              <a:gd name="T7" fmla="*/ 2370 h 3060"/>
              <a:gd name="T8" fmla="*/ 0 w 2714"/>
              <a:gd name="T9" fmla="*/ 2217 h 3060"/>
              <a:gd name="T10" fmla="*/ 0 w 2714"/>
              <a:gd name="T11" fmla="*/ 841 h 3060"/>
              <a:gd name="T12" fmla="*/ 114 w 2714"/>
              <a:gd name="T13" fmla="*/ 687 h 3060"/>
              <a:gd name="T14" fmla="*/ 1262 w 2714"/>
              <a:gd name="T15" fmla="*/ 0 h 3060"/>
              <a:gd name="T16" fmla="*/ 1375 w 2714"/>
              <a:gd name="T17" fmla="*/ 0 h 3060"/>
              <a:gd name="T18" fmla="*/ 1452 w 2714"/>
              <a:gd name="T19" fmla="*/ 0 h 3060"/>
              <a:gd name="T20" fmla="*/ 2599 w 2714"/>
              <a:gd name="T21" fmla="*/ 687 h 3060"/>
              <a:gd name="T22" fmla="*/ 2713 w 2714"/>
              <a:gd name="T23" fmla="*/ 841 h 3060"/>
              <a:gd name="T24" fmla="*/ 2713 w 2714"/>
              <a:gd name="T25" fmla="*/ 2217 h 3060"/>
              <a:gd name="T26" fmla="*/ 2599 w 2714"/>
              <a:gd name="T27" fmla="*/ 2370 h 3060"/>
              <a:gd name="T28" fmla="*/ 1452 w 2714"/>
              <a:gd name="T29" fmla="*/ 3020 h 3060"/>
              <a:gd name="T30" fmla="*/ 1375 w 2714"/>
              <a:gd name="T31" fmla="*/ 3059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4" h="3060">
                <a:moveTo>
                  <a:pt x="1375" y="3059"/>
                </a:moveTo>
                <a:lnTo>
                  <a:pt x="1375" y="3059"/>
                </a:lnTo>
                <a:cubicBezTo>
                  <a:pt x="1338" y="3059"/>
                  <a:pt x="1300" y="3059"/>
                  <a:pt x="1262" y="3020"/>
                </a:cubicBezTo>
                <a:cubicBezTo>
                  <a:pt x="114" y="2370"/>
                  <a:pt x="114" y="2370"/>
                  <a:pt x="114" y="2370"/>
                </a:cubicBezTo>
                <a:cubicBezTo>
                  <a:pt x="39" y="2331"/>
                  <a:pt x="0" y="2254"/>
                  <a:pt x="0" y="2217"/>
                </a:cubicBezTo>
                <a:cubicBezTo>
                  <a:pt x="0" y="841"/>
                  <a:pt x="0" y="841"/>
                  <a:pt x="0" y="841"/>
                </a:cubicBezTo>
                <a:cubicBezTo>
                  <a:pt x="0" y="765"/>
                  <a:pt x="39" y="726"/>
                  <a:pt x="114" y="687"/>
                </a:cubicBezTo>
                <a:cubicBezTo>
                  <a:pt x="1262" y="0"/>
                  <a:pt x="1262" y="0"/>
                  <a:pt x="1262" y="0"/>
                </a:cubicBezTo>
                <a:cubicBezTo>
                  <a:pt x="1300" y="0"/>
                  <a:pt x="1338" y="0"/>
                  <a:pt x="1375" y="0"/>
                </a:cubicBezTo>
                <a:cubicBezTo>
                  <a:pt x="1375" y="0"/>
                  <a:pt x="1414" y="0"/>
                  <a:pt x="1452" y="0"/>
                </a:cubicBezTo>
                <a:cubicBezTo>
                  <a:pt x="2599" y="687"/>
                  <a:pt x="2599" y="687"/>
                  <a:pt x="2599" y="687"/>
                </a:cubicBezTo>
                <a:cubicBezTo>
                  <a:pt x="2676" y="726"/>
                  <a:pt x="2713" y="765"/>
                  <a:pt x="2713" y="841"/>
                </a:cubicBezTo>
                <a:cubicBezTo>
                  <a:pt x="2713" y="2217"/>
                  <a:pt x="2713" y="2217"/>
                  <a:pt x="2713" y="2217"/>
                </a:cubicBezTo>
                <a:cubicBezTo>
                  <a:pt x="2713" y="2254"/>
                  <a:pt x="2676" y="2331"/>
                  <a:pt x="2599" y="2370"/>
                </a:cubicBezTo>
                <a:cubicBezTo>
                  <a:pt x="1452" y="3020"/>
                  <a:pt x="1452" y="3020"/>
                  <a:pt x="1452" y="3020"/>
                </a:cubicBezTo>
                <a:cubicBezTo>
                  <a:pt x="1414" y="3059"/>
                  <a:pt x="1375" y="3059"/>
                  <a:pt x="1375" y="305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xmlns="" id="{0D47E830-F7B6-124D-A9F1-0B4F9FD2F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823" y="1646011"/>
            <a:ext cx="606903" cy="320814"/>
          </a:xfrm>
          <a:custGeom>
            <a:avLst/>
            <a:gdLst>
              <a:gd name="T0" fmla="*/ 0 w 2333"/>
              <a:gd name="T1" fmla="*/ 1148 h 1149"/>
              <a:gd name="T2" fmla="*/ 1147 w 2333"/>
              <a:gd name="T3" fmla="*/ 0 h 1149"/>
              <a:gd name="T4" fmla="*/ 2332 w 2333"/>
              <a:gd name="T5" fmla="*/ 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3" h="1149">
                <a:moveTo>
                  <a:pt x="0" y="1148"/>
                </a:moveTo>
                <a:lnTo>
                  <a:pt x="1147" y="0"/>
                </a:lnTo>
                <a:lnTo>
                  <a:pt x="2332" y="0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xmlns="" id="{A109AEB7-3E9A-F448-BEA4-2C47C6BE4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719" y="1604219"/>
            <a:ext cx="79161" cy="95876"/>
          </a:xfrm>
          <a:custGeom>
            <a:avLst/>
            <a:gdLst>
              <a:gd name="T0" fmla="*/ 0 w 306"/>
              <a:gd name="T1" fmla="*/ 152 h 344"/>
              <a:gd name="T2" fmla="*/ 0 w 306"/>
              <a:gd name="T3" fmla="*/ 152 h 344"/>
              <a:gd name="T4" fmla="*/ 152 w 306"/>
              <a:gd name="T5" fmla="*/ 343 h 344"/>
              <a:gd name="T6" fmla="*/ 305 w 306"/>
              <a:gd name="T7" fmla="*/ 152 h 344"/>
              <a:gd name="T8" fmla="*/ 152 w 306"/>
              <a:gd name="T9" fmla="*/ 0 h 344"/>
              <a:gd name="T10" fmla="*/ 0 w 306"/>
              <a:gd name="T11" fmla="*/ 15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" h="344">
                <a:moveTo>
                  <a:pt x="0" y="152"/>
                </a:moveTo>
                <a:lnTo>
                  <a:pt x="0" y="152"/>
                </a:lnTo>
                <a:cubicBezTo>
                  <a:pt x="0" y="267"/>
                  <a:pt x="75" y="343"/>
                  <a:pt x="152" y="343"/>
                </a:cubicBezTo>
                <a:cubicBezTo>
                  <a:pt x="267" y="343"/>
                  <a:pt x="305" y="267"/>
                  <a:pt x="305" y="152"/>
                </a:cubicBezTo>
                <a:cubicBezTo>
                  <a:pt x="305" y="77"/>
                  <a:pt x="267" y="0"/>
                  <a:pt x="152" y="0"/>
                </a:cubicBezTo>
                <a:cubicBezTo>
                  <a:pt x="75" y="0"/>
                  <a:pt x="0" y="77"/>
                  <a:pt x="0" y="152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xmlns="" id="{B7709EAC-1793-1E45-847F-D9C5829B5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669" y="1923804"/>
            <a:ext cx="89486" cy="86042"/>
          </a:xfrm>
          <a:custGeom>
            <a:avLst/>
            <a:gdLst>
              <a:gd name="T0" fmla="*/ 345 w 346"/>
              <a:gd name="T1" fmla="*/ 154 h 307"/>
              <a:gd name="T2" fmla="*/ 345 w 346"/>
              <a:gd name="T3" fmla="*/ 154 h 307"/>
              <a:gd name="T4" fmla="*/ 154 w 346"/>
              <a:gd name="T5" fmla="*/ 306 h 307"/>
              <a:gd name="T6" fmla="*/ 0 w 346"/>
              <a:gd name="T7" fmla="*/ 154 h 307"/>
              <a:gd name="T8" fmla="*/ 154 w 346"/>
              <a:gd name="T9" fmla="*/ 0 h 307"/>
              <a:gd name="T10" fmla="*/ 345 w 346"/>
              <a:gd name="T11" fmla="*/ 15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6" h="307">
                <a:moveTo>
                  <a:pt x="345" y="154"/>
                </a:moveTo>
                <a:lnTo>
                  <a:pt x="345" y="154"/>
                </a:lnTo>
                <a:cubicBezTo>
                  <a:pt x="345" y="230"/>
                  <a:pt x="268" y="306"/>
                  <a:pt x="154" y="306"/>
                </a:cubicBezTo>
                <a:cubicBezTo>
                  <a:pt x="78" y="306"/>
                  <a:pt x="0" y="230"/>
                  <a:pt x="0" y="154"/>
                </a:cubicBezTo>
                <a:cubicBezTo>
                  <a:pt x="0" y="38"/>
                  <a:pt x="78" y="0"/>
                  <a:pt x="154" y="0"/>
                </a:cubicBezTo>
                <a:cubicBezTo>
                  <a:pt x="268" y="0"/>
                  <a:pt x="345" y="38"/>
                  <a:pt x="345" y="15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xmlns="" id="{93891DF1-CCE0-AF46-A1E2-B22A37F5B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179" y="1220717"/>
            <a:ext cx="696390" cy="853047"/>
          </a:xfrm>
          <a:custGeom>
            <a:avLst/>
            <a:gdLst>
              <a:gd name="T0" fmla="*/ 1338 w 2677"/>
              <a:gd name="T1" fmla="*/ 3058 h 3059"/>
              <a:gd name="T2" fmla="*/ 1338 w 2677"/>
              <a:gd name="T3" fmla="*/ 3058 h 3059"/>
              <a:gd name="T4" fmla="*/ 1262 w 2677"/>
              <a:gd name="T5" fmla="*/ 3058 h 3059"/>
              <a:gd name="T6" fmla="*/ 77 w 2677"/>
              <a:gd name="T7" fmla="*/ 2371 h 3059"/>
              <a:gd name="T8" fmla="*/ 0 w 2677"/>
              <a:gd name="T9" fmla="*/ 2218 h 3059"/>
              <a:gd name="T10" fmla="*/ 0 w 2677"/>
              <a:gd name="T11" fmla="*/ 880 h 3059"/>
              <a:gd name="T12" fmla="*/ 77 w 2677"/>
              <a:gd name="T13" fmla="*/ 726 h 3059"/>
              <a:gd name="T14" fmla="*/ 1262 w 2677"/>
              <a:gd name="T15" fmla="*/ 37 h 3059"/>
              <a:gd name="T16" fmla="*/ 1338 w 2677"/>
              <a:gd name="T17" fmla="*/ 0 h 3059"/>
              <a:gd name="T18" fmla="*/ 1413 w 2677"/>
              <a:gd name="T19" fmla="*/ 37 h 3059"/>
              <a:gd name="T20" fmla="*/ 2599 w 2677"/>
              <a:gd name="T21" fmla="*/ 726 h 3059"/>
              <a:gd name="T22" fmla="*/ 2676 w 2677"/>
              <a:gd name="T23" fmla="*/ 880 h 3059"/>
              <a:gd name="T24" fmla="*/ 2676 w 2677"/>
              <a:gd name="T25" fmla="*/ 2218 h 3059"/>
              <a:gd name="T26" fmla="*/ 2599 w 2677"/>
              <a:gd name="T27" fmla="*/ 2371 h 3059"/>
              <a:gd name="T28" fmla="*/ 1413 w 2677"/>
              <a:gd name="T29" fmla="*/ 3058 h 3059"/>
              <a:gd name="T30" fmla="*/ 1338 w 2677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77" h="3059">
                <a:moveTo>
                  <a:pt x="1338" y="3058"/>
                </a:moveTo>
                <a:lnTo>
                  <a:pt x="1338" y="3058"/>
                </a:lnTo>
                <a:cubicBezTo>
                  <a:pt x="1300" y="3058"/>
                  <a:pt x="1262" y="3058"/>
                  <a:pt x="1262" y="3058"/>
                </a:cubicBezTo>
                <a:cubicBezTo>
                  <a:pt x="77" y="2371"/>
                  <a:pt x="77" y="2371"/>
                  <a:pt x="77" y="2371"/>
                </a:cubicBezTo>
                <a:cubicBezTo>
                  <a:pt x="0" y="2331"/>
                  <a:pt x="0" y="2293"/>
                  <a:pt x="0" y="2218"/>
                </a:cubicBezTo>
                <a:cubicBezTo>
                  <a:pt x="0" y="880"/>
                  <a:pt x="0" y="880"/>
                  <a:pt x="0" y="880"/>
                </a:cubicBezTo>
                <a:cubicBezTo>
                  <a:pt x="0" y="803"/>
                  <a:pt x="0" y="726"/>
                  <a:pt x="77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62" y="0"/>
                  <a:pt x="1300" y="0"/>
                  <a:pt x="1338" y="0"/>
                </a:cubicBezTo>
                <a:cubicBezTo>
                  <a:pt x="1376" y="0"/>
                  <a:pt x="1413" y="0"/>
                  <a:pt x="1413" y="37"/>
                </a:cubicBezTo>
                <a:cubicBezTo>
                  <a:pt x="2599" y="726"/>
                  <a:pt x="2599" y="726"/>
                  <a:pt x="2599" y="726"/>
                </a:cubicBezTo>
                <a:cubicBezTo>
                  <a:pt x="2638" y="726"/>
                  <a:pt x="2676" y="803"/>
                  <a:pt x="2676" y="880"/>
                </a:cubicBezTo>
                <a:cubicBezTo>
                  <a:pt x="2676" y="2218"/>
                  <a:pt x="2676" y="2218"/>
                  <a:pt x="2676" y="2218"/>
                </a:cubicBezTo>
                <a:cubicBezTo>
                  <a:pt x="2676" y="2293"/>
                  <a:pt x="2638" y="2331"/>
                  <a:pt x="2599" y="2371"/>
                </a:cubicBezTo>
                <a:cubicBezTo>
                  <a:pt x="1413" y="3058"/>
                  <a:pt x="1413" y="3058"/>
                  <a:pt x="1413" y="3058"/>
                </a:cubicBezTo>
                <a:cubicBezTo>
                  <a:pt x="1413" y="3058"/>
                  <a:pt x="1376" y="3058"/>
                  <a:pt x="1338" y="3058"/>
                </a:cubicBezTo>
              </a:path>
            </a:pathLst>
          </a:custGeom>
          <a:solidFill>
            <a:srgbClr val="F2B800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xmlns="" id="{2854A694-73D8-0540-B940-7BBBE0BE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57" y="3670461"/>
            <a:ext cx="596577" cy="309752"/>
          </a:xfrm>
          <a:custGeom>
            <a:avLst/>
            <a:gdLst>
              <a:gd name="T0" fmla="*/ 2294 w 2295"/>
              <a:gd name="T1" fmla="*/ 0 h 1110"/>
              <a:gd name="T2" fmla="*/ 1185 w 2295"/>
              <a:gd name="T3" fmla="*/ 1109 h 1110"/>
              <a:gd name="T4" fmla="*/ 0 w 2295"/>
              <a:gd name="T5" fmla="*/ 1109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95" h="1110">
                <a:moveTo>
                  <a:pt x="2294" y="0"/>
                </a:moveTo>
                <a:lnTo>
                  <a:pt x="1185" y="1109"/>
                </a:lnTo>
                <a:lnTo>
                  <a:pt x="0" y="1109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xmlns="" id="{ABAF8E7D-F67B-8B48-93BE-E76F85A27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278" y="3937191"/>
            <a:ext cx="89486" cy="95876"/>
          </a:xfrm>
          <a:custGeom>
            <a:avLst/>
            <a:gdLst>
              <a:gd name="T0" fmla="*/ 343 w 344"/>
              <a:gd name="T1" fmla="*/ 154 h 346"/>
              <a:gd name="T2" fmla="*/ 343 w 344"/>
              <a:gd name="T3" fmla="*/ 154 h 346"/>
              <a:gd name="T4" fmla="*/ 191 w 344"/>
              <a:gd name="T5" fmla="*/ 345 h 346"/>
              <a:gd name="T6" fmla="*/ 0 w 344"/>
              <a:gd name="T7" fmla="*/ 154 h 346"/>
              <a:gd name="T8" fmla="*/ 191 w 344"/>
              <a:gd name="T9" fmla="*/ 0 h 346"/>
              <a:gd name="T10" fmla="*/ 343 w 344"/>
              <a:gd name="T11" fmla="*/ 154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46">
                <a:moveTo>
                  <a:pt x="343" y="154"/>
                </a:moveTo>
                <a:lnTo>
                  <a:pt x="343" y="154"/>
                </a:lnTo>
                <a:cubicBezTo>
                  <a:pt x="343" y="268"/>
                  <a:pt x="268" y="345"/>
                  <a:pt x="191" y="345"/>
                </a:cubicBezTo>
                <a:cubicBezTo>
                  <a:pt x="75" y="345"/>
                  <a:pt x="0" y="268"/>
                  <a:pt x="0" y="154"/>
                </a:cubicBezTo>
                <a:cubicBezTo>
                  <a:pt x="0" y="77"/>
                  <a:pt x="75" y="0"/>
                  <a:pt x="191" y="0"/>
                </a:cubicBezTo>
                <a:cubicBezTo>
                  <a:pt x="268" y="0"/>
                  <a:pt x="343" y="77"/>
                  <a:pt x="343" y="154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4" name="Freeform 15">
            <a:extLst>
              <a:ext uri="{FF2B5EF4-FFF2-40B4-BE49-F238E27FC236}">
                <a16:creationId xmlns:a16="http://schemas.microsoft.com/office/drawing/2014/main" xmlns="" id="{E99A1447-5325-BA47-ACD3-109E8CB50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180" y="3628669"/>
            <a:ext cx="89486" cy="86042"/>
          </a:xfrm>
          <a:custGeom>
            <a:avLst/>
            <a:gdLst>
              <a:gd name="T0" fmla="*/ 344 w 345"/>
              <a:gd name="T1" fmla="*/ 152 h 307"/>
              <a:gd name="T2" fmla="*/ 344 w 345"/>
              <a:gd name="T3" fmla="*/ 152 h 307"/>
              <a:gd name="T4" fmla="*/ 154 w 345"/>
              <a:gd name="T5" fmla="*/ 306 h 307"/>
              <a:gd name="T6" fmla="*/ 0 w 345"/>
              <a:gd name="T7" fmla="*/ 152 h 307"/>
              <a:gd name="T8" fmla="*/ 154 w 345"/>
              <a:gd name="T9" fmla="*/ 0 h 307"/>
              <a:gd name="T10" fmla="*/ 344 w 345"/>
              <a:gd name="T11" fmla="*/ 152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07">
                <a:moveTo>
                  <a:pt x="344" y="152"/>
                </a:moveTo>
                <a:lnTo>
                  <a:pt x="344" y="152"/>
                </a:lnTo>
                <a:cubicBezTo>
                  <a:pt x="344" y="229"/>
                  <a:pt x="268" y="306"/>
                  <a:pt x="154" y="306"/>
                </a:cubicBezTo>
                <a:cubicBezTo>
                  <a:pt x="78" y="306"/>
                  <a:pt x="0" y="229"/>
                  <a:pt x="0" y="152"/>
                </a:cubicBezTo>
                <a:cubicBezTo>
                  <a:pt x="0" y="75"/>
                  <a:pt x="78" y="0"/>
                  <a:pt x="154" y="0"/>
                </a:cubicBezTo>
                <a:cubicBezTo>
                  <a:pt x="268" y="0"/>
                  <a:pt x="344" y="75"/>
                  <a:pt x="344" y="152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xmlns="" id="{14CD9E1E-5ADC-CA4C-B9FC-5C1655206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735" y="3553689"/>
            <a:ext cx="706715" cy="853047"/>
          </a:xfrm>
          <a:custGeom>
            <a:avLst/>
            <a:gdLst>
              <a:gd name="T0" fmla="*/ 1378 w 2715"/>
              <a:gd name="T1" fmla="*/ 3058 h 3059"/>
              <a:gd name="T2" fmla="*/ 1378 w 2715"/>
              <a:gd name="T3" fmla="*/ 3058 h 3059"/>
              <a:gd name="T4" fmla="*/ 1262 w 2715"/>
              <a:gd name="T5" fmla="*/ 3058 h 3059"/>
              <a:gd name="T6" fmla="*/ 115 w 2715"/>
              <a:gd name="T7" fmla="*/ 2370 h 3059"/>
              <a:gd name="T8" fmla="*/ 0 w 2715"/>
              <a:gd name="T9" fmla="*/ 2216 h 3059"/>
              <a:gd name="T10" fmla="*/ 0 w 2715"/>
              <a:gd name="T11" fmla="*/ 879 h 3059"/>
              <a:gd name="T12" fmla="*/ 115 w 2715"/>
              <a:gd name="T13" fmla="*/ 726 h 3059"/>
              <a:gd name="T14" fmla="*/ 1262 w 2715"/>
              <a:gd name="T15" fmla="*/ 37 h 3059"/>
              <a:gd name="T16" fmla="*/ 1378 w 2715"/>
              <a:gd name="T17" fmla="*/ 0 h 3059"/>
              <a:gd name="T18" fmla="*/ 1453 w 2715"/>
              <a:gd name="T19" fmla="*/ 37 h 3059"/>
              <a:gd name="T20" fmla="*/ 2639 w 2715"/>
              <a:gd name="T21" fmla="*/ 726 h 3059"/>
              <a:gd name="T22" fmla="*/ 2714 w 2715"/>
              <a:gd name="T23" fmla="*/ 879 h 3059"/>
              <a:gd name="T24" fmla="*/ 2714 w 2715"/>
              <a:gd name="T25" fmla="*/ 2216 h 3059"/>
              <a:gd name="T26" fmla="*/ 2639 w 2715"/>
              <a:gd name="T27" fmla="*/ 2370 h 3059"/>
              <a:gd name="T28" fmla="*/ 1453 w 2715"/>
              <a:gd name="T29" fmla="*/ 3058 h 3059"/>
              <a:gd name="T30" fmla="*/ 1378 w 2715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5" h="3059">
                <a:moveTo>
                  <a:pt x="1378" y="3058"/>
                </a:moveTo>
                <a:lnTo>
                  <a:pt x="1378" y="3058"/>
                </a:lnTo>
                <a:cubicBezTo>
                  <a:pt x="1338" y="3058"/>
                  <a:pt x="1299" y="3058"/>
                  <a:pt x="1262" y="3058"/>
                </a:cubicBezTo>
                <a:cubicBezTo>
                  <a:pt x="115" y="2370"/>
                  <a:pt x="115" y="2370"/>
                  <a:pt x="115" y="2370"/>
                </a:cubicBezTo>
                <a:cubicBezTo>
                  <a:pt x="38" y="2331"/>
                  <a:pt x="0" y="2293"/>
                  <a:pt x="0" y="2216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803"/>
                  <a:pt x="38" y="726"/>
                  <a:pt x="115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99" y="0"/>
                  <a:pt x="1338" y="0"/>
                  <a:pt x="1378" y="0"/>
                </a:cubicBezTo>
                <a:cubicBezTo>
                  <a:pt x="1415" y="0"/>
                  <a:pt x="1415" y="0"/>
                  <a:pt x="1453" y="37"/>
                </a:cubicBezTo>
                <a:cubicBezTo>
                  <a:pt x="2639" y="726"/>
                  <a:pt x="2639" y="726"/>
                  <a:pt x="2639" y="726"/>
                </a:cubicBezTo>
                <a:cubicBezTo>
                  <a:pt x="2677" y="726"/>
                  <a:pt x="2714" y="803"/>
                  <a:pt x="2714" y="879"/>
                </a:cubicBezTo>
                <a:cubicBezTo>
                  <a:pt x="2714" y="2216"/>
                  <a:pt x="2714" y="2216"/>
                  <a:pt x="2714" y="2216"/>
                </a:cubicBezTo>
                <a:cubicBezTo>
                  <a:pt x="2714" y="2293"/>
                  <a:pt x="2677" y="2331"/>
                  <a:pt x="2639" y="2370"/>
                </a:cubicBezTo>
                <a:cubicBezTo>
                  <a:pt x="1453" y="3058"/>
                  <a:pt x="1453" y="3058"/>
                  <a:pt x="1453" y="3058"/>
                </a:cubicBezTo>
                <a:cubicBezTo>
                  <a:pt x="1415" y="3058"/>
                  <a:pt x="1415" y="3058"/>
                  <a:pt x="1378" y="305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6" name="Line 17">
            <a:extLst>
              <a:ext uri="{FF2B5EF4-FFF2-40B4-BE49-F238E27FC236}">
                <a16:creationId xmlns:a16="http://schemas.microsoft.com/office/drawing/2014/main" xmlns="" id="{3807CFF5-F78D-9D41-9FD4-DA47A53CEC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4654" y="2818643"/>
            <a:ext cx="469231" cy="1229"/>
          </a:xfrm>
          <a:prstGeom prst="line">
            <a:avLst/>
          </a:pr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57" name="Freeform 18">
            <a:extLst>
              <a:ext uri="{FF2B5EF4-FFF2-40B4-BE49-F238E27FC236}">
                <a16:creationId xmlns:a16="http://schemas.microsoft.com/office/drawing/2014/main" xmlns="" id="{5ECD92EC-E445-AE44-879A-AB442D5B2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646" y="2775622"/>
            <a:ext cx="80309" cy="84813"/>
          </a:xfrm>
          <a:custGeom>
            <a:avLst/>
            <a:gdLst>
              <a:gd name="T0" fmla="*/ 306 w 307"/>
              <a:gd name="T1" fmla="*/ 153 h 306"/>
              <a:gd name="T2" fmla="*/ 306 w 307"/>
              <a:gd name="T3" fmla="*/ 153 h 306"/>
              <a:gd name="T4" fmla="*/ 154 w 307"/>
              <a:gd name="T5" fmla="*/ 305 h 306"/>
              <a:gd name="T6" fmla="*/ 0 w 307"/>
              <a:gd name="T7" fmla="*/ 153 h 306"/>
              <a:gd name="T8" fmla="*/ 154 w 307"/>
              <a:gd name="T9" fmla="*/ 0 h 306"/>
              <a:gd name="T10" fmla="*/ 306 w 307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7" h="306">
                <a:moveTo>
                  <a:pt x="306" y="153"/>
                </a:moveTo>
                <a:lnTo>
                  <a:pt x="306" y="153"/>
                </a:lnTo>
                <a:cubicBezTo>
                  <a:pt x="306" y="228"/>
                  <a:pt x="229" y="305"/>
                  <a:pt x="154" y="305"/>
                </a:cubicBezTo>
                <a:cubicBezTo>
                  <a:pt x="76" y="305"/>
                  <a:pt x="0" y="228"/>
                  <a:pt x="0" y="153"/>
                </a:cubicBezTo>
                <a:cubicBezTo>
                  <a:pt x="0" y="38"/>
                  <a:pt x="76" y="0"/>
                  <a:pt x="154" y="0"/>
                </a:cubicBezTo>
                <a:cubicBezTo>
                  <a:pt x="229" y="0"/>
                  <a:pt x="306" y="38"/>
                  <a:pt x="306" y="153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8" name="Freeform 19">
            <a:extLst>
              <a:ext uri="{FF2B5EF4-FFF2-40B4-BE49-F238E27FC236}">
                <a16:creationId xmlns:a16="http://schemas.microsoft.com/office/drawing/2014/main" xmlns="" id="{18E30A4F-6FE9-AD4B-9965-A20E9B13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3730" y="2775622"/>
            <a:ext cx="89486" cy="84813"/>
          </a:xfrm>
          <a:custGeom>
            <a:avLst/>
            <a:gdLst>
              <a:gd name="T0" fmla="*/ 343 w 344"/>
              <a:gd name="T1" fmla="*/ 153 h 306"/>
              <a:gd name="T2" fmla="*/ 343 w 344"/>
              <a:gd name="T3" fmla="*/ 153 h 306"/>
              <a:gd name="T4" fmla="*/ 152 w 344"/>
              <a:gd name="T5" fmla="*/ 305 h 306"/>
              <a:gd name="T6" fmla="*/ 0 w 344"/>
              <a:gd name="T7" fmla="*/ 153 h 306"/>
              <a:gd name="T8" fmla="*/ 152 w 344"/>
              <a:gd name="T9" fmla="*/ 0 h 306"/>
              <a:gd name="T10" fmla="*/ 343 w 344"/>
              <a:gd name="T11" fmla="*/ 15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06">
                <a:moveTo>
                  <a:pt x="343" y="153"/>
                </a:moveTo>
                <a:lnTo>
                  <a:pt x="343" y="153"/>
                </a:lnTo>
                <a:cubicBezTo>
                  <a:pt x="343" y="228"/>
                  <a:pt x="267" y="305"/>
                  <a:pt x="152" y="305"/>
                </a:cubicBezTo>
                <a:cubicBezTo>
                  <a:pt x="75" y="305"/>
                  <a:pt x="0" y="228"/>
                  <a:pt x="0" y="153"/>
                </a:cubicBezTo>
                <a:cubicBezTo>
                  <a:pt x="0" y="38"/>
                  <a:pt x="75" y="0"/>
                  <a:pt x="152" y="0"/>
                </a:cubicBezTo>
                <a:cubicBezTo>
                  <a:pt x="267" y="0"/>
                  <a:pt x="343" y="38"/>
                  <a:pt x="343" y="153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59" name="Freeform 20">
            <a:extLst>
              <a:ext uri="{FF2B5EF4-FFF2-40B4-BE49-F238E27FC236}">
                <a16:creationId xmlns:a16="http://schemas.microsoft.com/office/drawing/2014/main" xmlns="" id="{53D584AA-C07F-EB43-A239-B2D808AB4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1105" y="2392119"/>
            <a:ext cx="706715" cy="853047"/>
          </a:xfrm>
          <a:custGeom>
            <a:avLst/>
            <a:gdLst>
              <a:gd name="T0" fmla="*/ 1338 w 2715"/>
              <a:gd name="T1" fmla="*/ 3059 h 3060"/>
              <a:gd name="T2" fmla="*/ 1338 w 2715"/>
              <a:gd name="T3" fmla="*/ 3059 h 3060"/>
              <a:gd name="T4" fmla="*/ 1261 w 2715"/>
              <a:gd name="T5" fmla="*/ 3020 h 3060"/>
              <a:gd name="T6" fmla="*/ 77 w 2715"/>
              <a:gd name="T7" fmla="*/ 2370 h 3060"/>
              <a:gd name="T8" fmla="*/ 0 w 2715"/>
              <a:gd name="T9" fmla="*/ 2217 h 3060"/>
              <a:gd name="T10" fmla="*/ 0 w 2715"/>
              <a:gd name="T11" fmla="*/ 841 h 3060"/>
              <a:gd name="T12" fmla="*/ 77 w 2715"/>
              <a:gd name="T13" fmla="*/ 687 h 3060"/>
              <a:gd name="T14" fmla="*/ 1261 w 2715"/>
              <a:gd name="T15" fmla="*/ 0 h 3060"/>
              <a:gd name="T16" fmla="*/ 1338 w 2715"/>
              <a:gd name="T17" fmla="*/ 0 h 3060"/>
              <a:gd name="T18" fmla="*/ 1452 w 2715"/>
              <a:gd name="T19" fmla="*/ 0 h 3060"/>
              <a:gd name="T20" fmla="*/ 2600 w 2715"/>
              <a:gd name="T21" fmla="*/ 687 h 3060"/>
              <a:gd name="T22" fmla="*/ 2714 w 2715"/>
              <a:gd name="T23" fmla="*/ 841 h 3060"/>
              <a:gd name="T24" fmla="*/ 2714 w 2715"/>
              <a:gd name="T25" fmla="*/ 2217 h 3060"/>
              <a:gd name="T26" fmla="*/ 2600 w 2715"/>
              <a:gd name="T27" fmla="*/ 2370 h 3060"/>
              <a:gd name="T28" fmla="*/ 1452 w 2715"/>
              <a:gd name="T29" fmla="*/ 3020 h 3060"/>
              <a:gd name="T30" fmla="*/ 1338 w 2715"/>
              <a:gd name="T31" fmla="*/ 3059 h 3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5" h="3060">
                <a:moveTo>
                  <a:pt x="1338" y="3059"/>
                </a:moveTo>
                <a:lnTo>
                  <a:pt x="1338" y="3059"/>
                </a:lnTo>
                <a:cubicBezTo>
                  <a:pt x="1300" y="3059"/>
                  <a:pt x="1261" y="3059"/>
                  <a:pt x="1261" y="3020"/>
                </a:cubicBezTo>
                <a:cubicBezTo>
                  <a:pt x="77" y="2370"/>
                  <a:pt x="77" y="2370"/>
                  <a:pt x="77" y="2370"/>
                </a:cubicBezTo>
                <a:cubicBezTo>
                  <a:pt x="39" y="2331"/>
                  <a:pt x="0" y="2254"/>
                  <a:pt x="0" y="2217"/>
                </a:cubicBezTo>
                <a:cubicBezTo>
                  <a:pt x="0" y="841"/>
                  <a:pt x="0" y="841"/>
                  <a:pt x="0" y="841"/>
                </a:cubicBezTo>
                <a:cubicBezTo>
                  <a:pt x="0" y="765"/>
                  <a:pt x="39" y="726"/>
                  <a:pt x="77" y="687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261" y="0"/>
                  <a:pt x="1300" y="0"/>
                  <a:pt x="1338" y="0"/>
                </a:cubicBezTo>
                <a:cubicBezTo>
                  <a:pt x="1376" y="0"/>
                  <a:pt x="1415" y="0"/>
                  <a:pt x="1452" y="0"/>
                </a:cubicBezTo>
                <a:cubicBezTo>
                  <a:pt x="2600" y="687"/>
                  <a:pt x="2600" y="687"/>
                  <a:pt x="2600" y="687"/>
                </a:cubicBezTo>
                <a:cubicBezTo>
                  <a:pt x="2676" y="726"/>
                  <a:pt x="2714" y="765"/>
                  <a:pt x="2714" y="841"/>
                </a:cubicBezTo>
                <a:cubicBezTo>
                  <a:pt x="2714" y="2217"/>
                  <a:pt x="2714" y="2217"/>
                  <a:pt x="2714" y="2217"/>
                </a:cubicBezTo>
                <a:cubicBezTo>
                  <a:pt x="2714" y="2254"/>
                  <a:pt x="2676" y="2331"/>
                  <a:pt x="2600" y="2370"/>
                </a:cubicBezTo>
                <a:cubicBezTo>
                  <a:pt x="1452" y="3020"/>
                  <a:pt x="1452" y="3020"/>
                  <a:pt x="1452" y="3020"/>
                </a:cubicBezTo>
                <a:cubicBezTo>
                  <a:pt x="1415" y="3059"/>
                  <a:pt x="1376" y="3059"/>
                  <a:pt x="1338" y="305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0" name="Freeform 21">
            <a:extLst>
              <a:ext uri="{FF2B5EF4-FFF2-40B4-BE49-F238E27FC236}">
                <a16:creationId xmlns:a16="http://schemas.microsoft.com/office/drawing/2014/main" xmlns="" id="{9111291C-C54A-F846-AACC-85072AF36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57" y="1646011"/>
            <a:ext cx="596577" cy="320814"/>
          </a:xfrm>
          <a:custGeom>
            <a:avLst/>
            <a:gdLst>
              <a:gd name="T0" fmla="*/ 2294 w 2295"/>
              <a:gd name="T1" fmla="*/ 1148 h 1149"/>
              <a:gd name="T2" fmla="*/ 1185 w 2295"/>
              <a:gd name="T3" fmla="*/ 0 h 1149"/>
              <a:gd name="T4" fmla="*/ 0 w 2295"/>
              <a:gd name="T5" fmla="*/ 0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95" h="1149">
                <a:moveTo>
                  <a:pt x="2294" y="1148"/>
                </a:moveTo>
                <a:lnTo>
                  <a:pt x="1185" y="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bg1">
                <a:lumMod val="50000"/>
                <a:alpha val="2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4290" tIns="17145" rIns="34290" bIns="17145"/>
          <a:lstStyle/>
          <a:p>
            <a:pPr algn="ctr"/>
            <a:endParaRPr lang="en-US" sz="2000"/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xmlns="" id="{543BDBDC-C945-704C-9610-86DD65A4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278" y="1604219"/>
            <a:ext cx="89486" cy="95876"/>
          </a:xfrm>
          <a:custGeom>
            <a:avLst/>
            <a:gdLst>
              <a:gd name="T0" fmla="*/ 343 w 344"/>
              <a:gd name="T1" fmla="*/ 152 h 344"/>
              <a:gd name="T2" fmla="*/ 343 w 344"/>
              <a:gd name="T3" fmla="*/ 152 h 344"/>
              <a:gd name="T4" fmla="*/ 191 w 344"/>
              <a:gd name="T5" fmla="*/ 343 h 344"/>
              <a:gd name="T6" fmla="*/ 0 w 344"/>
              <a:gd name="T7" fmla="*/ 152 h 344"/>
              <a:gd name="T8" fmla="*/ 191 w 344"/>
              <a:gd name="T9" fmla="*/ 0 h 344"/>
              <a:gd name="T10" fmla="*/ 343 w 344"/>
              <a:gd name="T11" fmla="*/ 15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344">
                <a:moveTo>
                  <a:pt x="343" y="152"/>
                </a:moveTo>
                <a:lnTo>
                  <a:pt x="343" y="152"/>
                </a:lnTo>
                <a:cubicBezTo>
                  <a:pt x="343" y="267"/>
                  <a:pt x="268" y="343"/>
                  <a:pt x="191" y="343"/>
                </a:cubicBezTo>
                <a:cubicBezTo>
                  <a:pt x="75" y="343"/>
                  <a:pt x="0" y="267"/>
                  <a:pt x="0" y="152"/>
                </a:cubicBezTo>
                <a:cubicBezTo>
                  <a:pt x="0" y="77"/>
                  <a:pt x="75" y="0"/>
                  <a:pt x="191" y="0"/>
                </a:cubicBezTo>
                <a:cubicBezTo>
                  <a:pt x="268" y="0"/>
                  <a:pt x="343" y="77"/>
                  <a:pt x="343" y="152"/>
                </a:cubicBezTo>
              </a:path>
            </a:pathLst>
          </a:custGeom>
          <a:solidFill>
            <a:schemeClr val="bg1">
              <a:lumMod val="50000"/>
              <a:alpha val="2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2" name="Freeform 23">
            <a:extLst>
              <a:ext uri="{FF2B5EF4-FFF2-40B4-BE49-F238E27FC236}">
                <a16:creationId xmlns:a16="http://schemas.microsoft.com/office/drawing/2014/main" xmlns="" id="{4399CAE4-3492-4643-956E-954E788F2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180" y="1923804"/>
            <a:ext cx="89486" cy="86042"/>
          </a:xfrm>
          <a:custGeom>
            <a:avLst/>
            <a:gdLst>
              <a:gd name="T0" fmla="*/ 344 w 345"/>
              <a:gd name="T1" fmla="*/ 154 h 307"/>
              <a:gd name="T2" fmla="*/ 344 w 345"/>
              <a:gd name="T3" fmla="*/ 154 h 307"/>
              <a:gd name="T4" fmla="*/ 154 w 345"/>
              <a:gd name="T5" fmla="*/ 306 h 307"/>
              <a:gd name="T6" fmla="*/ 0 w 345"/>
              <a:gd name="T7" fmla="*/ 154 h 307"/>
              <a:gd name="T8" fmla="*/ 154 w 345"/>
              <a:gd name="T9" fmla="*/ 0 h 307"/>
              <a:gd name="T10" fmla="*/ 344 w 345"/>
              <a:gd name="T11" fmla="*/ 15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07">
                <a:moveTo>
                  <a:pt x="344" y="154"/>
                </a:moveTo>
                <a:lnTo>
                  <a:pt x="344" y="154"/>
                </a:lnTo>
                <a:cubicBezTo>
                  <a:pt x="344" y="230"/>
                  <a:pt x="268" y="306"/>
                  <a:pt x="154" y="306"/>
                </a:cubicBezTo>
                <a:cubicBezTo>
                  <a:pt x="78" y="306"/>
                  <a:pt x="0" y="230"/>
                  <a:pt x="0" y="154"/>
                </a:cubicBezTo>
                <a:cubicBezTo>
                  <a:pt x="0" y="38"/>
                  <a:pt x="78" y="0"/>
                  <a:pt x="154" y="0"/>
                </a:cubicBezTo>
                <a:cubicBezTo>
                  <a:pt x="268" y="0"/>
                  <a:pt x="344" y="38"/>
                  <a:pt x="344" y="154"/>
                </a:cubicBezTo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xmlns="" id="{31CEEB2C-A32C-2D42-AC50-762F1BD84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735" y="1220717"/>
            <a:ext cx="706715" cy="853047"/>
          </a:xfrm>
          <a:custGeom>
            <a:avLst/>
            <a:gdLst>
              <a:gd name="T0" fmla="*/ 1378 w 2715"/>
              <a:gd name="T1" fmla="*/ 3058 h 3059"/>
              <a:gd name="T2" fmla="*/ 1378 w 2715"/>
              <a:gd name="T3" fmla="*/ 3058 h 3059"/>
              <a:gd name="T4" fmla="*/ 1262 w 2715"/>
              <a:gd name="T5" fmla="*/ 3058 h 3059"/>
              <a:gd name="T6" fmla="*/ 115 w 2715"/>
              <a:gd name="T7" fmla="*/ 2371 h 3059"/>
              <a:gd name="T8" fmla="*/ 0 w 2715"/>
              <a:gd name="T9" fmla="*/ 2218 h 3059"/>
              <a:gd name="T10" fmla="*/ 0 w 2715"/>
              <a:gd name="T11" fmla="*/ 880 h 3059"/>
              <a:gd name="T12" fmla="*/ 115 w 2715"/>
              <a:gd name="T13" fmla="*/ 726 h 3059"/>
              <a:gd name="T14" fmla="*/ 1262 w 2715"/>
              <a:gd name="T15" fmla="*/ 37 h 3059"/>
              <a:gd name="T16" fmla="*/ 1378 w 2715"/>
              <a:gd name="T17" fmla="*/ 0 h 3059"/>
              <a:gd name="T18" fmla="*/ 1453 w 2715"/>
              <a:gd name="T19" fmla="*/ 37 h 3059"/>
              <a:gd name="T20" fmla="*/ 2639 w 2715"/>
              <a:gd name="T21" fmla="*/ 726 h 3059"/>
              <a:gd name="T22" fmla="*/ 2714 w 2715"/>
              <a:gd name="T23" fmla="*/ 880 h 3059"/>
              <a:gd name="T24" fmla="*/ 2714 w 2715"/>
              <a:gd name="T25" fmla="*/ 2218 h 3059"/>
              <a:gd name="T26" fmla="*/ 2639 w 2715"/>
              <a:gd name="T27" fmla="*/ 2371 h 3059"/>
              <a:gd name="T28" fmla="*/ 1453 w 2715"/>
              <a:gd name="T29" fmla="*/ 3058 h 3059"/>
              <a:gd name="T30" fmla="*/ 1378 w 2715"/>
              <a:gd name="T31" fmla="*/ 3058 h 3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5" h="3059">
                <a:moveTo>
                  <a:pt x="1378" y="3058"/>
                </a:moveTo>
                <a:lnTo>
                  <a:pt x="1378" y="3058"/>
                </a:lnTo>
                <a:cubicBezTo>
                  <a:pt x="1338" y="3058"/>
                  <a:pt x="1299" y="3058"/>
                  <a:pt x="1262" y="3058"/>
                </a:cubicBezTo>
                <a:cubicBezTo>
                  <a:pt x="115" y="2371"/>
                  <a:pt x="115" y="2371"/>
                  <a:pt x="115" y="2371"/>
                </a:cubicBezTo>
                <a:cubicBezTo>
                  <a:pt x="38" y="2331"/>
                  <a:pt x="0" y="2293"/>
                  <a:pt x="0" y="2218"/>
                </a:cubicBezTo>
                <a:cubicBezTo>
                  <a:pt x="0" y="880"/>
                  <a:pt x="0" y="880"/>
                  <a:pt x="0" y="880"/>
                </a:cubicBezTo>
                <a:cubicBezTo>
                  <a:pt x="0" y="803"/>
                  <a:pt x="38" y="726"/>
                  <a:pt x="115" y="726"/>
                </a:cubicBezTo>
                <a:cubicBezTo>
                  <a:pt x="1262" y="37"/>
                  <a:pt x="1262" y="37"/>
                  <a:pt x="1262" y="37"/>
                </a:cubicBezTo>
                <a:cubicBezTo>
                  <a:pt x="1299" y="0"/>
                  <a:pt x="1338" y="0"/>
                  <a:pt x="1378" y="0"/>
                </a:cubicBezTo>
                <a:cubicBezTo>
                  <a:pt x="1415" y="0"/>
                  <a:pt x="1415" y="0"/>
                  <a:pt x="1453" y="37"/>
                </a:cubicBezTo>
                <a:cubicBezTo>
                  <a:pt x="2639" y="726"/>
                  <a:pt x="2639" y="726"/>
                  <a:pt x="2639" y="726"/>
                </a:cubicBezTo>
                <a:cubicBezTo>
                  <a:pt x="2677" y="726"/>
                  <a:pt x="2714" y="803"/>
                  <a:pt x="2714" y="880"/>
                </a:cubicBezTo>
                <a:cubicBezTo>
                  <a:pt x="2714" y="2218"/>
                  <a:pt x="2714" y="2218"/>
                  <a:pt x="2714" y="2218"/>
                </a:cubicBezTo>
                <a:cubicBezTo>
                  <a:pt x="2714" y="2293"/>
                  <a:pt x="2677" y="2331"/>
                  <a:pt x="2639" y="2371"/>
                </a:cubicBezTo>
                <a:cubicBezTo>
                  <a:pt x="1453" y="3058"/>
                  <a:pt x="1453" y="3058"/>
                  <a:pt x="1453" y="3058"/>
                </a:cubicBezTo>
                <a:cubicBezTo>
                  <a:pt x="1415" y="3058"/>
                  <a:pt x="1415" y="3058"/>
                  <a:pt x="1378" y="3058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64" name="Freeform 25">
            <a:extLst>
              <a:ext uri="{FF2B5EF4-FFF2-40B4-BE49-F238E27FC236}">
                <a16:creationId xmlns:a16="http://schemas.microsoft.com/office/drawing/2014/main" xmlns="" id="{B0D26713-2231-8C4F-9C81-B8BA80FE5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2737" y="1593157"/>
            <a:ext cx="1999682" cy="2450973"/>
          </a:xfrm>
          <a:custGeom>
            <a:avLst/>
            <a:gdLst>
              <a:gd name="T0" fmla="*/ 0 w 7684"/>
              <a:gd name="T1" fmla="*/ 2447 h 8793"/>
              <a:gd name="T2" fmla="*/ 0 w 7684"/>
              <a:gd name="T3" fmla="*/ 2447 h 8793"/>
              <a:gd name="T4" fmla="*/ 0 w 7684"/>
              <a:gd name="T5" fmla="*/ 6307 h 8793"/>
              <a:gd name="T6" fmla="*/ 267 w 7684"/>
              <a:gd name="T7" fmla="*/ 6765 h 8793"/>
              <a:gd name="T8" fmla="*/ 3594 w 7684"/>
              <a:gd name="T9" fmla="*/ 8677 h 8793"/>
              <a:gd name="T10" fmla="*/ 4090 w 7684"/>
              <a:gd name="T11" fmla="*/ 8677 h 8793"/>
              <a:gd name="T12" fmla="*/ 7454 w 7684"/>
              <a:gd name="T13" fmla="*/ 6765 h 8793"/>
              <a:gd name="T14" fmla="*/ 7683 w 7684"/>
              <a:gd name="T15" fmla="*/ 6307 h 8793"/>
              <a:gd name="T16" fmla="*/ 7683 w 7684"/>
              <a:gd name="T17" fmla="*/ 2447 h 8793"/>
              <a:gd name="T18" fmla="*/ 7454 w 7684"/>
              <a:gd name="T19" fmla="*/ 2026 h 8793"/>
              <a:gd name="T20" fmla="*/ 4090 w 7684"/>
              <a:gd name="T21" fmla="*/ 76 h 8793"/>
              <a:gd name="T22" fmla="*/ 3594 w 7684"/>
              <a:gd name="T23" fmla="*/ 76 h 8793"/>
              <a:gd name="T24" fmla="*/ 267 w 7684"/>
              <a:gd name="T25" fmla="*/ 2026 h 8793"/>
              <a:gd name="T26" fmla="*/ 0 w 7684"/>
              <a:gd name="T27" fmla="*/ 2447 h 8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84" h="8793">
                <a:moveTo>
                  <a:pt x="0" y="2447"/>
                </a:moveTo>
                <a:lnTo>
                  <a:pt x="0" y="2447"/>
                </a:lnTo>
                <a:cubicBezTo>
                  <a:pt x="0" y="6307"/>
                  <a:pt x="0" y="6307"/>
                  <a:pt x="0" y="6307"/>
                </a:cubicBezTo>
                <a:cubicBezTo>
                  <a:pt x="0" y="6499"/>
                  <a:pt x="115" y="6651"/>
                  <a:pt x="267" y="6765"/>
                </a:cubicBezTo>
                <a:cubicBezTo>
                  <a:pt x="3594" y="8677"/>
                  <a:pt x="3594" y="8677"/>
                  <a:pt x="3594" y="8677"/>
                </a:cubicBezTo>
                <a:cubicBezTo>
                  <a:pt x="3746" y="8792"/>
                  <a:pt x="3937" y="8792"/>
                  <a:pt x="4090" y="8677"/>
                </a:cubicBezTo>
                <a:cubicBezTo>
                  <a:pt x="7454" y="6765"/>
                  <a:pt x="7454" y="6765"/>
                  <a:pt x="7454" y="6765"/>
                </a:cubicBezTo>
                <a:cubicBezTo>
                  <a:pt x="7607" y="6651"/>
                  <a:pt x="7683" y="6499"/>
                  <a:pt x="7683" y="6307"/>
                </a:cubicBezTo>
                <a:cubicBezTo>
                  <a:pt x="7683" y="2447"/>
                  <a:pt x="7683" y="2447"/>
                  <a:pt x="7683" y="2447"/>
                </a:cubicBezTo>
                <a:cubicBezTo>
                  <a:pt x="7683" y="2293"/>
                  <a:pt x="7607" y="2103"/>
                  <a:pt x="7454" y="2026"/>
                </a:cubicBezTo>
                <a:cubicBezTo>
                  <a:pt x="4090" y="76"/>
                  <a:pt x="4090" y="76"/>
                  <a:pt x="4090" y="76"/>
                </a:cubicBezTo>
                <a:cubicBezTo>
                  <a:pt x="3937" y="0"/>
                  <a:pt x="3746" y="0"/>
                  <a:pt x="3594" y="76"/>
                </a:cubicBezTo>
                <a:cubicBezTo>
                  <a:pt x="267" y="2026"/>
                  <a:pt x="267" y="2026"/>
                  <a:pt x="267" y="2026"/>
                </a:cubicBezTo>
                <a:cubicBezTo>
                  <a:pt x="115" y="2103"/>
                  <a:pt x="0" y="2293"/>
                  <a:pt x="0" y="2447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79" name="Freeform 26">
            <a:extLst>
              <a:ext uri="{FF2B5EF4-FFF2-40B4-BE49-F238E27FC236}">
                <a16:creationId xmlns:a16="http://schemas.microsoft.com/office/drawing/2014/main" xmlns="" id="{4133B015-2A9E-0746-AA88-5EC655C5D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053" y="1732053"/>
            <a:ext cx="1761051" cy="2163347"/>
          </a:xfrm>
          <a:custGeom>
            <a:avLst/>
            <a:gdLst>
              <a:gd name="T0" fmla="*/ 3402 w 6767"/>
              <a:gd name="T1" fmla="*/ 7760 h 7761"/>
              <a:gd name="T2" fmla="*/ 3402 w 6767"/>
              <a:gd name="T3" fmla="*/ 7760 h 7761"/>
              <a:gd name="T4" fmla="*/ 3287 w 6767"/>
              <a:gd name="T5" fmla="*/ 7760 h 7761"/>
              <a:gd name="T6" fmla="*/ 114 w 6767"/>
              <a:gd name="T7" fmla="*/ 5925 h 7761"/>
              <a:gd name="T8" fmla="*/ 0 w 6767"/>
              <a:gd name="T9" fmla="*/ 5735 h 7761"/>
              <a:gd name="T10" fmla="*/ 0 w 6767"/>
              <a:gd name="T11" fmla="*/ 2064 h 7761"/>
              <a:gd name="T12" fmla="*/ 114 w 6767"/>
              <a:gd name="T13" fmla="*/ 1873 h 7761"/>
              <a:gd name="T14" fmla="*/ 3287 w 6767"/>
              <a:gd name="T15" fmla="*/ 38 h 7761"/>
              <a:gd name="T16" fmla="*/ 3402 w 6767"/>
              <a:gd name="T17" fmla="*/ 0 h 7761"/>
              <a:gd name="T18" fmla="*/ 3517 w 6767"/>
              <a:gd name="T19" fmla="*/ 38 h 7761"/>
              <a:gd name="T20" fmla="*/ 6689 w 6767"/>
              <a:gd name="T21" fmla="*/ 1873 h 7761"/>
              <a:gd name="T22" fmla="*/ 6766 w 6767"/>
              <a:gd name="T23" fmla="*/ 2064 h 7761"/>
              <a:gd name="T24" fmla="*/ 6766 w 6767"/>
              <a:gd name="T25" fmla="*/ 5735 h 7761"/>
              <a:gd name="T26" fmla="*/ 6689 w 6767"/>
              <a:gd name="T27" fmla="*/ 5925 h 7761"/>
              <a:gd name="T28" fmla="*/ 3517 w 6767"/>
              <a:gd name="T29" fmla="*/ 7760 h 7761"/>
              <a:gd name="T30" fmla="*/ 3402 w 6767"/>
              <a:gd name="T31" fmla="*/ 7760 h 7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767" h="7761">
                <a:moveTo>
                  <a:pt x="3402" y="7760"/>
                </a:moveTo>
                <a:lnTo>
                  <a:pt x="3402" y="7760"/>
                </a:lnTo>
                <a:cubicBezTo>
                  <a:pt x="3364" y="7760"/>
                  <a:pt x="3325" y="7760"/>
                  <a:pt x="3287" y="7760"/>
                </a:cubicBezTo>
                <a:cubicBezTo>
                  <a:pt x="114" y="5925"/>
                  <a:pt x="114" y="5925"/>
                  <a:pt x="114" y="5925"/>
                </a:cubicBezTo>
                <a:cubicBezTo>
                  <a:pt x="38" y="5886"/>
                  <a:pt x="0" y="5810"/>
                  <a:pt x="0" y="5735"/>
                </a:cubicBezTo>
                <a:cubicBezTo>
                  <a:pt x="0" y="2064"/>
                  <a:pt x="0" y="2064"/>
                  <a:pt x="0" y="2064"/>
                </a:cubicBezTo>
                <a:cubicBezTo>
                  <a:pt x="0" y="1987"/>
                  <a:pt x="38" y="1912"/>
                  <a:pt x="114" y="1873"/>
                </a:cubicBezTo>
                <a:cubicBezTo>
                  <a:pt x="3287" y="38"/>
                  <a:pt x="3287" y="38"/>
                  <a:pt x="3287" y="38"/>
                </a:cubicBezTo>
                <a:cubicBezTo>
                  <a:pt x="3325" y="38"/>
                  <a:pt x="3364" y="0"/>
                  <a:pt x="3402" y="0"/>
                </a:cubicBezTo>
                <a:cubicBezTo>
                  <a:pt x="3441" y="0"/>
                  <a:pt x="3478" y="38"/>
                  <a:pt x="3517" y="38"/>
                </a:cubicBezTo>
                <a:cubicBezTo>
                  <a:pt x="6689" y="1873"/>
                  <a:pt x="6689" y="1873"/>
                  <a:pt x="6689" y="1873"/>
                </a:cubicBezTo>
                <a:cubicBezTo>
                  <a:pt x="6728" y="1912"/>
                  <a:pt x="6766" y="1987"/>
                  <a:pt x="6766" y="2064"/>
                </a:cubicBezTo>
                <a:cubicBezTo>
                  <a:pt x="6766" y="5735"/>
                  <a:pt x="6766" y="5735"/>
                  <a:pt x="6766" y="5735"/>
                </a:cubicBezTo>
                <a:cubicBezTo>
                  <a:pt x="6766" y="5810"/>
                  <a:pt x="6728" y="5886"/>
                  <a:pt x="6689" y="5925"/>
                </a:cubicBezTo>
                <a:cubicBezTo>
                  <a:pt x="3517" y="7760"/>
                  <a:pt x="3517" y="7760"/>
                  <a:pt x="3517" y="7760"/>
                </a:cubicBezTo>
                <a:cubicBezTo>
                  <a:pt x="3478" y="7760"/>
                  <a:pt x="3441" y="7760"/>
                  <a:pt x="3402" y="7760"/>
                </a:cubicBezTo>
              </a:path>
            </a:pathLst>
          </a:custGeom>
          <a:solidFill>
            <a:srgbClr val="E5E5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FE789D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sp>
        <p:nvSpPr>
          <p:cNvPr id="89" name="Freeform 27">
            <a:extLst>
              <a:ext uri="{FF2B5EF4-FFF2-40B4-BE49-F238E27FC236}">
                <a16:creationId xmlns:a16="http://schemas.microsoft.com/office/drawing/2014/main" xmlns="" id="{BCE85941-284A-C844-9189-9C6EEB155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36" y="1827929"/>
            <a:ext cx="1631410" cy="1971596"/>
          </a:xfrm>
          <a:custGeom>
            <a:avLst/>
            <a:gdLst>
              <a:gd name="T0" fmla="*/ 0 w 6270"/>
              <a:gd name="T1" fmla="*/ 0 h 7073"/>
              <a:gd name="T2" fmla="*/ 6269 w 6270"/>
              <a:gd name="T3" fmla="*/ 0 h 7073"/>
              <a:gd name="T4" fmla="*/ 6269 w 6270"/>
              <a:gd name="T5" fmla="*/ 7072 h 7073"/>
              <a:gd name="T6" fmla="*/ 0 w 6270"/>
              <a:gd name="T7" fmla="*/ 7072 h 7073"/>
              <a:gd name="T8" fmla="*/ 0 w 6270"/>
              <a:gd name="T9" fmla="*/ 0 h 7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70" h="7073">
                <a:moveTo>
                  <a:pt x="0" y="0"/>
                </a:moveTo>
                <a:lnTo>
                  <a:pt x="6269" y="0"/>
                </a:lnTo>
                <a:lnTo>
                  <a:pt x="6269" y="7072"/>
                </a:lnTo>
                <a:lnTo>
                  <a:pt x="0" y="7072"/>
                </a:lnTo>
                <a:lnTo>
                  <a:pt x="0" y="0"/>
                </a:lnTo>
              </a:path>
            </a:pathLst>
          </a:cu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algn="ctr"/>
            <a:endParaRPr lang="en-US" sz="2000"/>
          </a:p>
        </p:txBody>
      </p:sp>
      <p:grpSp>
        <p:nvGrpSpPr>
          <p:cNvPr id="2" name="Group 95">
            <a:extLst>
              <a:ext uri="{FF2B5EF4-FFF2-40B4-BE49-F238E27FC236}">
                <a16:creationId xmlns:a16="http://schemas.microsoft.com/office/drawing/2014/main" xmlns="" id="{077B1E39-096B-9E4A-B155-4D6A30521F47}"/>
              </a:ext>
            </a:extLst>
          </p:cNvPr>
          <p:cNvGrpSpPr/>
          <p:nvPr/>
        </p:nvGrpSpPr>
        <p:grpSpPr>
          <a:xfrm>
            <a:off x="4159795" y="2281811"/>
            <a:ext cx="705568" cy="1157249"/>
            <a:chOff x="19043164" y="5409865"/>
            <a:chExt cx="3340782" cy="5114302"/>
          </a:xfrm>
        </p:grpSpPr>
        <p:sp>
          <p:nvSpPr>
            <p:cNvPr id="98" name="Freeform 15">
              <a:extLst>
                <a:ext uri="{FF2B5EF4-FFF2-40B4-BE49-F238E27FC236}">
                  <a16:creationId xmlns:a16="http://schemas.microsoft.com/office/drawing/2014/main" xmlns="" id="{8F4EE35A-F1BC-FF4B-B32D-8C68EBB46B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535640" y="7068186"/>
              <a:ext cx="2355827" cy="2450867"/>
            </a:xfrm>
            <a:custGeom>
              <a:avLst/>
              <a:gdLst>
                <a:gd name="T0" fmla="*/ 3604 w 3605"/>
                <a:gd name="T1" fmla="*/ 3750 h 3751"/>
                <a:gd name="T2" fmla="*/ 0 w 3605"/>
                <a:gd name="T3" fmla="*/ 3750 h 3751"/>
                <a:gd name="T4" fmla="*/ 0 w 3605"/>
                <a:gd name="T5" fmla="*/ 0 h 3751"/>
                <a:gd name="T6" fmla="*/ 3604 w 3605"/>
                <a:gd name="T7" fmla="*/ 0 h 3751"/>
                <a:gd name="T8" fmla="*/ 3604 w 3605"/>
                <a:gd name="T9" fmla="*/ 3750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5" h="3751">
                  <a:moveTo>
                    <a:pt x="3604" y="3750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3604" y="0"/>
                  </a:lnTo>
                  <a:lnTo>
                    <a:pt x="3604" y="375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xmlns="" id="{A17AF56A-9B87-B04F-A2EA-2212FFAD40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713555" y="6063073"/>
              <a:ext cx="1670391" cy="1385272"/>
            </a:xfrm>
            <a:custGeom>
              <a:avLst/>
              <a:gdLst>
                <a:gd name="T0" fmla="*/ 2557 w 2558"/>
                <a:gd name="T1" fmla="*/ 0 h 2122"/>
                <a:gd name="T2" fmla="*/ 2557 w 2558"/>
                <a:gd name="T3" fmla="*/ 0 h 2122"/>
                <a:gd name="T4" fmla="*/ 2557 w 2558"/>
                <a:gd name="T5" fmla="*/ 2121 h 2122"/>
                <a:gd name="T6" fmla="*/ 611 w 2558"/>
                <a:gd name="T7" fmla="*/ 2121 h 2122"/>
                <a:gd name="T8" fmla="*/ 0 w 2558"/>
                <a:gd name="T9" fmla="*/ 1511 h 2122"/>
                <a:gd name="T10" fmla="*/ 0 w 2558"/>
                <a:gd name="T11" fmla="*/ 610 h 2122"/>
                <a:gd name="T12" fmla="*/ 611 w 2558"/>
                <a:gd name="T13" fmla="*/ 0 h 2122"/>
                <a:gd name="T14" fmla="*/ 2557 w 2558"/>
                <a:gd name="T15" fmla="*/ 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2122">
                  <a:moveTo>
                    <a:pt x="2557" y="0"/>
                  </a:moveTo>
                  <a:lnTo>
                    <a:pt x="2557" y="0"/>
                  </a:lnTo>
                  <a:cubicBezTo>
                    <a:pt x="2557" y="2121"/>
                    <a:pt x="2557" y="2121"/>
                    <a:pt x="2557" y="2121"/>
                  </a:cubicBezTo>
                  <a:cubicBezTo>
                    <a:pt x="611" y="2121"/>
                    <a:pt x="611" y="2121"/>
                    <a:pt x="611" y="2121"/>
                  </a:cubicBezTo>
                  <a:cubicBezTo>
                    <a:pt x="291" y="2121"/>
                    <a:pt x="0" y="1860"/>
                    <a:pt x="0" y="1511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291"/>
                    <a:pt x="291" y="0"/>
                    <a:pt x="611" y="0"/>
                  </a:cubicBezTo>
                  <a:lnTo>
                    <a:pt x="2557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0" name="Freeform 17">
              <a:extLst>
                <a:ext uri="{FF2B5EF4-FFF2-40B4-BE49-F238E27FC236}">
                  <a16:creationId xmlns:a16="http://schemas.microsoft.com/office/drawing/2014/main" xmlns="" id="{D82A08BB-FF10-8447-B5AC-6C5C4AB7EC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713555" y="7600984"/>
              <a:ext cx="1670391" cy="1385272"/>
            </a:xfrm>
            <a:custGeom>
              <a:avLst/>
              <a:gdLst>
                <a:gd name="T0" fmla="*/ 2557 w 2558"/>
                <a:gd name="T1" fmla="*/ 0 h 2123"/>
                <a:gd name="T2" fmla="*/ 2557 w 2558"/>
                <a:gd name="T3" fmla="*/ 0 h 2123"/>
                <a:gd name="T4" fmla="*/ 2557 w 2558"/>
                <a:gd name="T5" fmla="*/ 2122 h 2123"/>
                <a:gd name="T6" fmla="*/ 611 w 2558"/>
                <a:gd name="T7" fmla="*/ 2122 h 2123"/>
                <a:gd name="T8" fmla="*/ 0 w 2558"/>
                <a:gd name="T9" fmla="*/ 1511 h 2123"/>
                <a:gd name="T10" fmla="*/ 0 w 2558"/>
                <a:gd name="T11" fmla="*/ 611 h 2123"/>
                <a:gd name="T12" fmla="*/ 611 w 2558"/>
                <a:gd name="T13" fmla="*/ 0 h 2123"/>
                <a:gd name="T14" fmla="*/ 2557 w 2558"/>
                <a:gd name="T15" fmla="*/ 0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2123">
                  <a:moveTo>
                    <a:pt x="2557" y="0"/>
                  </a:moveTo>
                  <a:lnTo>
                    <a:pt x="2557" y="0"/>
                  </a:lnTo>
                  <a:cubicBezTo>
                    <a:pt x="2557" y="2122"/>
                    <a:pt x="2557" y="2122"/>
                    <a:pt x="2557" y="2122"/>
                  </a:cubicBezTo>
                  <a:cubicBezTo>
                    <a:pt x="611" y="2122"/>
                    <a:pt x="611" y="2122"/>
                    <a:pt x="611" y="2122"/>
                  </a:cubicBezTo>
                  <a:cubicBezTo>
                    <a:pt x="291" y="2122"/>
                    <a:pt x="0" y="1860"/>
                    <a:pt x="0" y="1511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291"/>
                    <a:pt x="291" y="0"/>
                    <a:pt x="611" y="0"/>
                  </a:cubicBezTo>
                  <a:lnTo>
                    <a:pt x="2557" y="0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1" name="Freeform 18">
              <a:extLst>
                <a:ext uri="{FF2B5EF4-FFF2-40B4-BE49-F238E27FC236}">
                  <a16:creationId xmlns:a16="http://schemas.microsoft.com/office/drawing/2014/main" xmlns="" id="{0F8CD675-0E6B-2B45-9CC5-D2D503F9A2A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0713555" y="9138895"/>
              <a:ext cx="1670391" cy="1385272"/>
            </a:xfrm>
            <a:custGeom>
              <a:avLst/>
              <a:gdLst>
                <a:gd name="T0" fmla="*/ 2557 w 2558"/>
                <a:gd name="T1" fmla="*/ 0 h 2121"/>
                <a:gd name="T2" fmla="*/ 2557 w 2558"/>
                <a:gd name="T3" fmla="*/ 0 h 2121"/>
                <a:gd name="T4" fmla="*/ 2557 w 2558"/>
                <a:gd name="T5" fmla="*/ 2120 h 2121"/>
                <a:gd name="T6" fmla="*/ 611 w 2558"/>
                <a:gd name="T7" fmla="*/ 2120 h 2121"/>
                <a:gd name="T8" fmla="*/ 0 w 2558"/>
                <a:gd name="T9" fmla="*/ 1510 h 2121"/>
                <a:gd name="T10" fmla="*/ 0 w 2558"/>
                <a:gd name="T11" fmla="*/ 610 h 2121"/>
                <a:gd name="T12" fmla="*/ 611 w 2558"/>
                <a:gd name="T13" fmla="*/ 0 h 2121"/>
                <a:gd name="T14" fmla="*/ 2557 w 2558"/>
                <a:gd name="T15" fmla="*/ 0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8" h="2121">
                  <a:moveTo>
                    <a:pt x="2557" y="0"/>
                  </a:moveTo>
                  <a:lnTo>
                    <a:pt x="2557" y="0"/>
                  </a:lnTo>
                  <a:cubicBezTo>
                    <a:pt x="2557" y="2120"/>
                    <a:pt x="2557" y="2120"/>
                    <a:pt x="2557" y="2120"/>
                  </a:cubicBezTo>
                  <a:cubicBezTo>
                    <a:pt x="611" y="2120"/>
                    <a:pt x="611" y="2120"/>
                    <a:pt x="611" y="2120"/>
                  </a:cubicBezTo>
                  <a:cubicBezTo>
                    <a:pt x="291" y="2120"/>
                    <a:pt x="0" y="1829"/>
                    <a:pt x="0" y="151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261"/>
                    <a:pt x="291" y="0"/>
                    <a:pt x="611" y="0"/>
                  </a:cubicBezTo>
                  <a:lnTo>
                    <a:pt x="2557" y="0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xmlns="" id="{8DC7B594-41A2-E749-9B51-396BB5D237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43164" y="6063073"/>
              <a:ext cx="1670391" cy="1385272"/>
            </a:xfrm>
            <a:custGeom>
              <a:avLst/>
              <a:gdLst>
                <a:gd name="T0" fmla="*/ 2558 w 2559"/>
                <a:gd name="T1" fmla="*/ 610 h 2122"/>
                <a:gd name="T2" fmla="*/ 2558 w 2559"/>
                <a:gd name="T3" fmla="*/ 610 h 2122"/>
                <a:gd name="T4" fmla="*/ 2558 w 2559"/>
                <a:gd name="T5" fmla="*/ 1511 h 2122"/>
                <a:gd name="T6" fmla="*/ 1948 w 2559"/>
                <a:gd name="T7" fmla="*/ 2121 h 2122"/>
                <a:gd name="T8" fmla="*/ 0 w 2559"/>
                <a:gd name="T9" fmla="*/ 2121 h 2122"/>
                <a:gd name="T10" fmla="*/ 0 w 2559"/>
                <a:gd name="T11" fmla="*/ 0 h 2122"/>
                <a:gd name="T12" fmla="*/ 1948 w 2559"/>
                <a:gd name="T13" fmla="*/ 0 h 2122"/>
                <a:gd name="T14" fmla="*/ 2558 w 2559"/>
                <a:gd name="T15" fmla="*/ 610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9" h="2122">
                  <a:moveTo>
                    <a:pt x="2558" y="610"/>
                  </a:moveTo>
                  <a:lnTo>
                    <a:pt x="2558" y="610"/>
                  </a:lnTo>
                  <a:cubicBezTo>
                    <a:pt x="2558" y="1511"/>
                    <a:pt x="2558" y="1511"/>
                    <a:pt x="2558" y="1511"/>
                  </a:cubicBezTo>
                  <a:cubicBezTo>
                    <a:pt x="2558" y="1860"/>
                    <a:pt x="2297" y="2121"/>
                    <a:pt x="1948" y="2121"/>
                  </a:cubicBezTo>
                  <a:cubicBezTo>
                    <a:pt x="0" y="2121"/>
                    <a:pt x="0" y="2121"/>
                    <a:pt x="0" y="21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2297" y="0"/>
                    <a:pt x="2558" y="291"/>
                    <a:pt x="2558" y="6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xmlns="" id="{D9FF73A1-5FC1-804C-9C5C-C23F62976F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43164" y="7600984"/>
              <a:ext cx="1670391" cy="1385272"/>
            </a:xfrm>
            <a:custGeom>
              <a:avLst/>
              <a:gdLst>
                <a:gd name="T0" fmla="*/ 2558 w 2559"/>
                <a:gd name="T1" fmla="*/ 611 h 2123"/>
                <a:gd name="T2" fmla="*/ 2558 w 2559"/>
                <a:gd name="T3" fmla="*/ 611 h 2123"/>
                <a:gd name="T4" fmla="*/ 2558 w 2559"/>
                <a:gd name="T5" fmla="*/ 1511 h 2123"/>
                <a:gd name="T6" fmla="*/ 1948 w 2559"/>
                <a:gd name="T7" fmla="*/ 2122 h 2123"/>
                <a:gd name="T8" fmla="*/ 0 w 2559"/>
                <a:gd name="T9" fmla="*/ 2122 h 2123"/>
                <a:gd name="T10" fmla="*/ 0 w 2559"/>
                <a:gd name="T11" fmla="*/ 0 h 2123"/>
                <a:gd name="T12" fmla="*/ 1948 w 2559"/>
                <a:gd name="T13" fmla="*/ 0 h 2123"/>
                <a:gd name="T14" fmla="*/ 2558 w 2559"/>
                <a:gd name="T15" fmla="*/ 611 h 2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9" h="2123">
                  <a:moveTo>
                    <a:pt x="2558" y="611"/>
                  </a:moveTo>
                  <a:lnTo>
                    <a:pt x="2558" y="611"/>
                  </a:lnTo>
                  <a:cubicBezTo>
                    <a:pt x="2558" y="1511"/>
                    <a:pt x="2558" y="1511"/>
                    <a:pt x="2558" y="1511"/>
                  </a:cubicBezTo>
                  <a:cubicBezTo>
                    <a:pt x="2558" y="1860"/>
                    <a:pt x="2297" y="2122"/>
                    <a:pt x="1948" y="2122"/>
                  </a:cubicBezTo>
                  <a:cubicBezTo>
                    <a:pt x="0" y="2122"/>
                    <a:pt x="0" y="2122"/>
                    <a:pt x="0" y="21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2297" y="0"/>
                    <a:pt x="2558" y="291"/>
                    <a:pt x="2558" y="61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xmlns="" id="{C5F4D618-3E43-B143-923C-006DE0BE6B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43164" y="9138895"/>
              <a:ext cx="1670391" cy="1385272"/>
            </a:xfrm>
            <a:custGeom>
              <a:avLst/>
              <a:gdLst>
                <a:gd name="T0" fmla="*/ 2558 w 2559"/>
                <a:gd name="T1" fmla="*/ 610 h 2121"/>
                <a:gd name="T2" fmla="*/ 2558 w 2559"/>
                <a:gd name="T3" fmla="*/ 610 h 2121"/>
                <a:gd name="T4" fmla="*/ 2558 w 2559"/>
                <a:gd name="T5" fmla="*/ 1510 h 2121"/>
                <a:gd name="T6" fmla="*/ 1948 w 2559"/>
                <a:gd name="T7" fmla="*/ 2120 h 2121"/>
                <a:gd name="T8" fmla="*/ 0 w 2559"/>
                <a:gd name="T9" fmla="*/ 2120 h 2121"/>
                <a:gd name="T10" fmla="*/ 0 w 2559"/>
                <a:gd name="T11" fmla="*/ 0 h 2121"/>
                <a:gd name="T12" fmla="*/ 1948 w 2559"/>
                <a:gd name="T13" fmla="*/ 0 h 2121"/>
                <a:gd name="T14" fmla="*/ 2558 w 2559"/>
                <a:gd name="T15" fmla="*/ 610 h 2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9" h="2121">
                  <a:moveTo>
                    <a:pt x="2558" y="610"/>
                  </a:moveTo>
                  <a:lnTo>
                    <a:pt x="2558" y="610"/>
                  </a:lnTo>
                  <a:cubicBezTo>
                    <a:pt x="2558" y="1510"/>
                    <a:pt x="2558" y="1510"/>
                    <a:pt x="2558" y="1510"/>
                  </a:cubicBezTo>
                  <a:cubicBezTo>
                    <a:pt x="2558" y="1829"/>
                    <a:pt x="2297" y="2120"/>
                    <a:pt x="1948" y="2120"/>
                  </a:cubicBezTo>
                  <a:cubicBezTo>
                    <a:pt x="0" y="2120"/>
                    <a:pt x="0" y="2120"/>
                    <a:pt x="0" y="2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2297" y="0"/>
                    <a:pt x="2558" y="261"/>
                    <a:pt x="2558" y="61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/>
              <a:endParaRPr lang="en-US" sz="2000"/>
            </a:p>
          </p:txBody>
        </p:sp>
        <p:grpSp>
          <p:nvGrpSpPr>
            <p:cNvPr id="3" name="Group 105">
              <a:extLst>
                <a:ext uri="{FF2B5EF4-FFF2-40B4-BE49-F238E27FC236}">
                  <a16:creationId xmlns:a16="http://schemas.microsoft.com/office/drawing/2014/main" xmlns="" id="{CA7DC9DD-0B52-A249-9A05-D17B8121C84D}"/>
                </a:ext>
              </a:extLst>
            </p:cNvPr>
            <p:cNvGrpSpPr/>
            <p:nvPr/>
          </p:nvGrpSpPr>
          <p:grpSpPr>
            <a:xfrm flipH="1">
              <a:off x="19516920" y="5409865"/>
              <a:ext cx="2393266" cy="1367992"/>
              <a:chOff x="20540756" y="8130900"/>
              <a:chExt cx="2393266" cy="1367992"/>
            </a:xfrm>
          </p:grpSpPr>
          <p:sp>
            <p:nvSpPr>
              <p:cNvPr id="108" name="Freeform 57">
                <a:extLst>
                  <a:ext uri="{FF2B5EF4-FFF2-40B4-BE49-F238E27FC236}">
                    <a16:creationId xmlns:a16="http://schemas.microsoft.com/office/drawing/2014/main" xmlns="" id="{36CBC6C0-6911-3F45-BC12-1BE2E1912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540756" y="8130900"/>
                <a:ext cx="2393266" cy="1367992"/>
              </a:xfrm>
              <a:custGeom>
                <a:avLst/>
                <a:gdLst>
                  <a:gd name="T0" fmla="*/ 3663 w 3664"/>
                  <a:gd name="T1" fmla="*/ 59 h 2094"/>
                  <a:gd name="T2" fmla="*/ 3663 w 3664"/>
                  <a:gd name="T3" fmla="*/ 59 h 2094"/>
                  <a:gd name="T4" fmla="*/ 3663 w 3664"/>
                  <a:gd name="T5" fmla="*/ 2035 h 2094"/>
                  <a:gd name="T6" fmla="*/ 3575 w 3664"/>
                  <a:gd name="T7" fmla="*/ 2093 h 2094"/>
                  <a:gd name="T8" fmla="*/ 87 w 3664"/>
                  <a:gd name="T9" fmla="*/ 2093 h 2094"/>
                  <a:gd name="T10" fmla="*/ 0 w 3664"/>
                  <a:gd name="T11" fmla="*/ 2035 h 2094"/>
                  <a:gd name="T12" fmla="*/ 0 w 3664"/>
                  <a:gd name="T13" fmla="*/ 59 h 2094"/>
                  <a:gd name="T14" fmla="*/ 87 w 3664"/>
                  <a:gd name="T15" fmla="*/ 0 h 2094"/>
                  <a:gd name="T16" fmla="*/ 3575 w 3664"/>
                  <a:gd name="T17" fmla="*/ 0 h 2094"/>
                  <a:gd name="T18" fmla="*/ 3663 w 3664"/>
                  <a:gd name="T19" fmla="*/ 59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64" h="2094">
                    <a:moveTo>
                      <a:pt x="3663" y="59"/>
                    </a:moveTo>
                    <a:lnTo>
                      <a:pt x="3663" y="59"/>
                    </a:lnTo>
                    <a:cubicBezTo>
                      <a:pt x="3663" y="2035"/>
                      <a:pt x="3663" y="2035"/>
                      <a:pt x="3663" y="2035"/>
                    </a:cubicBezTo>
                    <a:cubicBezTo>
                      <a:pt x="3663" y="2064"/>
                      <a:pt x="3604" y="2093"/>
                      <a:pt x="3575" y="2093"/>
                    </a:cubicBezTo>
                    <a:cubicBezTo>
                      <a:pt x="87" y="2093"/>
                      <a:pt x="87" y="2093"/>
                      <a:pt x="87" y="2093"/>
                    </a:cubicBezTo>
                    <a:cubicBezTo>
                      <a:pt x="29" y="2093"/>
                      <a:pt x="0" y="2064"/>
                      <a:pt x="0" y="2035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30"/>
                      <a:pt x="29" y="0"/>
                      <a:pt x="87" y="0"/>
                    </a:cubicBezTo>
                    <a:cubicBezTo>
                      <a:pt x="3575" y="0"/>
                      <a:pt x="3575" y="0"/>
                      <a:pt x="3575" y="0"/>
                    </a:cubicBezTo>
                    <a:cubicBezTo>
                      <a:pt x="3604" y="0"/>
                      <a:pt x="3663" y="30"/>
                      <a:pt x="3663" y="5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3" name="Freeform 58">
                <a:extLst>
                  <a:ext uri="{FF2B5EF4-FFF2-40B4-BE49-F238E27FC236}">
                    <a16:creationId xmlns:a16="http://schemas.microsoft.com/office/drawing/2014/main" xmlns="" id="{B01306B4-CC9C-7C40-8B49-30038580A7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116107" y="8303700"/>
                <a:ext cx="532798" cy="132479"/>
              </a:xfrm>
              <a:custGeom>
                <a:avLst/>
                <a:gdLst>
                  <a:gd name="T0" fmla="*/ 814 w 815"/>
                  <a:gd name="T1" fmla="*/ 203 h 204"/>
                  <a:gd name="T2" fmla="*/ 0 w 815"/>
                  <a:gd name="T3" fmla="*/ 203 h 204"/>
                  <a:gd name="T4" fmla="*/ 0 w 815"/>
                  <a:gd name="T5" fmla="*/ 0 h 204"/>
                  <a:gd name="T6" fmla="*/ 814 w 815"/>
                  <a:gd name="T7" fmla="*/ 0 h 204"/>
                  <a:gd name="T8" fmla="*/ 814 w 815"/>
                  <a:gd name="T9" fmla="*/ 20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5" h="204">
                    <a:moveTo>
                      <a:pt x="814" y="203"/>
                    </a:moveTo>
                    <a:lnTo>
                      <a:pt x="0" y="203"/>
                    </a:lnTo>
                    <a:lnTo>
                      <a:pt x="0" y="0"/>
                    </a:lnTo>
                    <a:lnTo>
                      <a:pt x="814" y="0"/>
                    </a:lnTo>
                    <a:lnTo>
                      <a:pt x="814" y="20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4" name="Freeform 59">
                <a:extLst>
                  <a:ext uri="{FF2B5EF4-FFF2-40B4-BE49-F238E27FC236}">
                    <a16:creationId xmlns:a16="http://schemas.microsoft.com/office/drawing/2014/main" xmlns="" id="{34358F5A-9E7E-594D-9953-5AC2AFFCE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396109" y="8303700"/>
                <a:ext cx="645117" cy="132479"/>
              </a:xfrm>
              <a:custGeom>
                <a:avLst/>
                <a:gdLst>
                  <a:gd name="T0" fmla="*/ 988 w 989"/>
                  <a:gd name="T1" fmla="*/ 203 h 204"/>
                  <a:gd name="T2" fmla="*/ 0 w 989"/>
                  <a:gd name="T3" fmla="*/ 203 h 204"/>
                  <a:gd name="T4" fmla="*/ 0 w 989"/>
                  <a:gd name="T5" fmla="*/ 0 h 204"/>
                  <a:gd name="T6" fmla="*/ 988 w 989"/>
                  <a:gd name="T7" fmla="*/ 0 h 204"/>
                  <a:gd name="T8" fmla="*/ 988 w 989"/>
                  <a:gd name="T9" fmla="*/ 20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9" h="204">
                    <a:moveTo>
                      <a:pt x="988" y="203"/>
                    </a:moveTo>
                    <a:lnTo>
                      <a:pt x="0" y="203"/>
                    </a:lnTo>
                    <a:lnTo>
                      <a:pt x="0" y="0"/>
                    </a:lnTo>
                    <a:lnTo>
                      <a:pt x="988" y="0"/>
                    </a:lnTo>
                    <a:lnTo>
                      <a:pt x="988" y="20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6" name="Freeform 60">
                <a:extLst>
                  <a:ext uri="{FF2B5EF4-FFF2-40B4-BE49-F238E27FC236}">
                    <a16:creationId xmlns:a16="http://schemas.microsoft.com/office/drawing/2014/main" xmlns="" id="{9B49CA1E-2B71-E64D-B693-A8DC0DBFB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173706" y="8511058"/>
                <a:ext cx="475199" cy="115199"/>
              </a:xfrm>
              <a:custGeom>
                <a:avLst/>
                <a:gdLst>
                  <a:gd name="T0" fmla="*/ 727 w 728"/>
                  <a:gd name="T1" fmla="*/ 175 h 176"/>
                  <a:gd name="T2" fmla="*/ 0 w 728"/>
                  <a:gd name="T3" fmla="*/ 175 h 176"/>
                  <a:gd name="T4" fmla="*/ 0 w 728"/>
                  <a:gd name="T5" fmla="*/ 0 h 176"/>
                  <a:gd name="T6" fmla="*/ 727 w 728"/>
                  <a:gd name="T7" fmla="*/ 0 h 176"/>
                  <a:gd name="T8" fmla="*/ 727 w 728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8" h="176">
                    <a:moveTo>
                      <a:pt x="727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727" y="0"/>
                    </a:lnTo>
                    <a:lnTo>
                      <a:pt x="727" y="1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7" name="Freeform 61">
                <a:extLst>
                  <a:ext uri="{FF2B5EF4-FFF2-40B4-BE49-F238E27FC236}">
                    <a16:creationId xmlns:a16="http://schemas.microsoft.com/office/drawing/2014/main" xmlns="" id="{3F9C7E3E-100A-EB4C-BD73-F9E98C5FC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938193" y="8511058"/>
                <a:ext cx="912955" cy="115199"/>
              </a:xfrm>
              <a:custGeom>
                <a:avLst/>
                <a:gdLst>
                  <a:gd name="T0" fmla="*/ 1395 w 1396"/>
                  <a:gd name="T1" fmla="*/ 175 h 176"/>
                  <a:gd name="T2" fmla="*/ 0 w 1396"/>
                  <a:gd name="T3" fmla="*/ 175 h 176"/>
                  <a:gd name="T4" fmla="*/ 0 w 1396"/>
                  <a:gd name="T5" fmla="*/ 0 h 176"/>
                  <a:gd name="T6" fmla="*/ 1395 w 1396"/>
                  <a:gd name="T7" fmla="*/ 0 h 176"/>
                  <a:gd name="T8" fmla="*/ 1395 w 1396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6" h="176">
                    <a:moveTo>
                      <a:pt x="1395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1395" y="0"/>
                    </a:lnTo>
                    <a:lnTo>
                      <a:pt x="1395" y="1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8" name="Freeform 62">
                <a:extLst>
                  <a:ext uri="{FF2B5EF4-FFF2-40B4-BE49-F238E27FC236}">
                    <a16:creationId xmlns:a16="http://schemas.microsoft.com/office/drawing/2014/main" xmlns="" id="{7B20F620-3079-7041-AB35-DA2506F3D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343627" y="8701137"/>
                <a:ext cx="305278" cy="115199"/>
              </a:xfrm>
              <a:custGeom>
                <a:avLst/>
                <a:gdLst>
                  <a:gd name="T0" fmla="*/ 465 w 466"/>
                  <a:gd name="T1" fmla="*/ 174 h 175"/>
                  <a:gd name="T2" fmla="*/ 0 w 466"/>
                  <a:gd name="T3" fmla="*/ 174 h 175"/>
                  <a:gd name="T4" fmla="*/ 0 w 466"/>
                  <a:gd name="T5" fmla="*/ 0 h 175"/>
                  <a:gd name="T6" fmla="*/ 465 w 466"/>
                  <a:gd name="T7" fmla="*/ 0 h 175"/>
                  <a:gd name="T8" fmla="*/ 465 w 466"/>
                  <a:gd name="T9" fmla="*/ 1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75">
                    <a:moveTo>
                      <a:pt x="465" y="174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17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Freeform 63">
                <a:extLst>
                  <a:ext uri="{FF2B5EF4-FFF2-40B4-BE49-F238E27FC236}">
                    <a16:creationId xmlns:a16="http://schemas.microsoft.com/office/drawing/2014/main" xmlns="" id="{781B0549-A728-2C4F-9DB4-FF68AF1AB9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2343627" y="9098575"/>
                <a:ext cx="305278" cy="115199"/>
              </a:xfrm>
              <a:custGeom>
                <a:avLst/>
                <a:gdLst>
                  <a:gd name="T0" fmla="*/ 465 w 466"/>
                  <a:gd name="T1" fmla="*/ 175 h 176"/>
                  <a:gd name="T2" fmla="*/ 0 w 466"/>
                  <a:gd name="T3" fmla="*/ 175 h 176"/>
                  <a:gd name="T4" fmla="*/ 0 w 466"/>
                  <a:gd name="T5" fmla="*/ 0 h 176"/>
                  <a:gd name="T6" fmla="*/ 465 w 466"/>
                  <a:gd name="T7" fmla="*/ 0 h 176"/>
                  <a:gd name="T8" fmla="*/ 465 w 466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76">
                    <a:moveTo>
                      <a:pt x="465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17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Freeform 64">
                <a:extLst>
                  <a:ext uri="{FF2B5EF4-FFF2-40B4-BE49-F238E27FC236}">
                    <a16:creationId xmlns:a16="http://schemas.microsoft.com/office/drawing/2014/main" xmlns="" id="{39AB2F09-44B8-C14B-BDEC-D9DA22B9D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963468" y="8701137"/>
                <a:ext cx="305278" cy="115199"/>
              </a:xfrm>
              <a:custGeom>
                <a:avLst/>
                <a:gdLst>
                  <a:gd name="T0" fmla="*/ 465 w 466"/>
                  <a:gd name="T1" fmla="*/ 174 h 175"/>
                  <a:gd name="T2" fmla="*/ 0 w 466"/>
                  <a:gd name="T3" fmla="*/ 174 h 175"/>
                  <a:gd name="T4" fmla="*/ 0 w 466"/>
                  <a:gd name="T5" fmla="*/ 0 h 175"/>
                  <a:gd name="T6" fmla="*/ 465 w 466"/>
                  <a:gd name="T7" fmla="*/ 0 h 175"/>
                  <a:gd name="T8" fmla="*/ 465 w 466"/>
                  <a:gd name="T9" fmla="*/ 1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6" h="175">
                    <a:moveTo>
                      <a:pt x="465" y="174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174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3" name="Freeform 65">
                <a:extLst>
                  <a:ext uri="{FF2B5EF4-FFF2-40B4-BE49-F238E27FC236}">
                    <a16:creationId xmlns:a16="http://schemas.microsoft.com/office/drawing/2014/main" xmlns="" id="{4590D70E-71B1-3F4B-BA27-40B4E2A00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321230" y="8701137"/>
                <a:ext cx="359999" cy="115199"/>
              </a:xfrm>
              <a:custGeom>
                <a:avLst/>
                <a:gdLst>
                  <a:gd name="T0" fmla="*/ 551 w 552"/>
                  <a:gd name="T1" fmla="*/ 174 h 175"/>
                  <a:gd name="T2" fmla="*/ 0 w 552"/>
                  <a:gd name="T3" fmla="*/ 174 h 175"/>
                  <a:gd name="T4" fmla="*/ 0 w 552"/>
                  <a:gd name="T5" fmla="*/ 0 h 175"/>
                  <a:gd name="T6" fmla="*/ 551 w 552"/>
                  <a:gd name="T7" fmla="*/ 0 h 175"/>
                  <a:gd name="T8" fmla="*/ 551 w 552"/>
                  <a:gd name="T9" fmla="*/ 17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175">
                    <a:moveTo>
                      <a:pt x="551" y="174"/>
                    </a:moveTo>
                    <a:lnTo>
                      <a:pt x="0" y="174"/>
                    </a:lnTo>
                    <a:lnTo>
                      <a:pt x="0" y="0"/>
                    </a:lnTo>
                    <a:lnTo>
                      <a:pt x="551" y="0"/>
                    </a:lnTo>
                    <a:lnTo>
                      <a:pt x="551" y="17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4" name="Freeform 66">
                <a:extLst>
                  <a:ext uri="{FF2B5EF4-FFF2-40B4-BE49-F238E27FC236}">
                    <a16:creationId xmlns:a16="http://schemas.microsoft.com/office/drawing/2014/main" xmlns="" id="{9C643E6C-AC31-9E4F-B2B3-848948A6B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735948" y="8891217"/>
                <a:ext cx="912956" cy="132479"/>
              </a:xfrm>
              <a:custGeom>
                <a:avLst/>
                <a:gdLst>
                  <a:gd name="T0" fmla="*/ 1395 w 1396"/>
                  <a:gd name="T1" fmla="*/ 204 h 205"/>
                  <a:gd name="T2" fmla="*/ 0 w 1396"/>
                  <a:gd name="T3" fmla="*/ 204 h 205"/>
                  <a:gd name="T4" fmla="*/ 0 w 1396"/>
                  <a:gd name="T5" fmla="*/ 0 h 205"/>
                  <a:gd name="T6" fmla="*/ 1395 w 1396"/>
                  <a:gd name="T7" fmla="*/ 0 h 205"/>
                  <a:gd name="T8" fmla="*/ 1395 w 1396"/>
                  <a:gd name="T9" fmla="*/ 20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6" h="205">
                    <a:moveTo>
                      <a:pt x="1395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1395" y="0"/>
                    </a:lnTo>
                    <a:lnTo>
                      <a:pt x="1395" y="2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0" name="Freeform 67">
                <a:extLst>
                  <a:ext uri="{FF2B5EF4-FFF2-40B4-BE49-F238E27FC236}">
                    <a16:creationId xmlns:a16="http://schemas.microsoft.com/office/drawing/2014/main" xmlns="" id="{7F3B427E-05D0-244A-B466-C834097D7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975632" y="8891217"/>
                <a:ext cx="647997" cy="132479"/>
              </a:xfrm>
              <a:custGeom>
                <a:avLst/>
                <a:gdLst>
                  <a:gd name="T0" fmla="*/ 989 w 990"/>
                  <a:gd name="T1" fmla="*/ 204 h 205"/>
                  <a:gd name="T2" fmla="*/ 0 w 990"/>
                  <a:gd name="T3" fmla="*/ 204 h 205"/>
                  <a:gd name="T4" fmla="*/ 0 w 990"/>
                  <a:gd name="T5" fmla="*/ 0 h 205"/>
                  <a:gd name="T6" fmla="*/ 989 w 990"/>
                  <a:gd name="T7" fmla="*/ 0 h 205"/>
                  <a:gd name="T8" fmla="*/ 989 w 990"/>
                  <a:gd name="T9" fmla="*/ 20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0" h="205">
                    <a:moveTo>
                      <a:pt x="989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989" y="0"/>
                    </a:lnTo>
                    <a:lnTo>
                      <a:pt x="989" y="2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1" name="Freeform 68">
                <a:extLst>
                  <a:ext uri="{FF2B5EF4-FFF2-40B4-BE49-F238E27FC236}">
                    <a16:creationId xmlns:a16="http://schemas.microsoft.com/office/drawing/2014/main" xmlns="" id="{A1681DCC-4B3D-C248-8DEA-51AE7B8F1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83473" y="9098575"/>
                <a:ext cx="1140473" cy="115199"/>
              </a:xfrm>
              <a:custGeom>
                <a:avLst/>
                <a:gdLst>
                  <a:gd name="T0" fmla="*/ 1744 w 1745"/>
                  <a:gd name="T1" fmla="*/ 175 h 176"/>
                  <a:gd name="T2" fmla="*/ 0 w 1745"/>
                  <a:gd name="T3" fmla="*/ 175 h 176"/>
                  <a:gd name="T4" fmla="*/ 0 w 1745"/>
                  <a:gd name="T5" fmla="*/ 0 h 176"/>
                  <a:gd name="T6" fmla="*/ 1744 w 1745"/>
                  <a:gd name="T7" fmla="*/ 0 h 176"/>
                  <a:gd name="T8" fmla="*/ 1744 w 1745"/>
                  <a:gd name="T9" fmla="*/ 17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5" h="176">
                    <a:moveTo>
                      <a:pt x="1744" y="175"/>
                    </a:moveTo>
                    <a:lnTo>
                      <a:pt x="0" y="175"/>
                    </a:lnTo>
                    <a:lnTo>
                      <a:pt x="0" y="0"/>
                    </a:lnTo>
                    <a:lnTo>
                      <a:pt x="1744" y="0"/>
                    </a:lnTo>
                    <a:lnTo>
                      <a:pt x="1744" y="175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F4DFA695-0F97-E54A-A442-0405292E08E7}"/>
              </a:ext>
            </a:extLst>
          </p:cNvPr>
          <p:cNvSpPr/>
          <p:nvPr/>
        </p:nvSpPr>
        <p:spPr>
          <a:xfrm>
            <a:off x="2566683" y="1470420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1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4443AE7D-C698-D642-9326-7A78B70C675C}"/>
              </a:ext>
            </a:extLst>
          </p:cNvPr>
          <p:cNvSpPr/>
          <p:nvPr/>
        </p:nvSpPr>
        <p:spPr>
          <a:xfrm>
            <a:off x="6167244" y="1470420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4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8E67813A-2A55-9547-B79E-EEF9080FE380}"/>
              </a:ext>
            </a:extLst>
          </p:cNvPr>
          <p:cNvSpPr/>
          <p:nvPr/>
        </p:nvSpPr>
        <p:spPr>
          <a:xfrm>
            <a:off x="2566683" y="3784995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3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C7143F59-A726-0942-A232-9D1D6DD7DFB8}"/>
              </a:ext>
            </a:extLst>
          </p:cNvPr>
          <p:cNvSpPr/>
          <p:nvPr/>
        </p:nvSpPr>
        <p:spPr>
          <a:xfrm>
            <a:off x="6167244" y="3784995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6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709F3945-8E1C-B142-AF8A-D670FA24F54D}"/>
              </a:ext>
            </a:extLst>
          </p:cNvPr>
          <p:cNvSpPr/>
          <p:nvPr/>
        </p:nvSpPr>
        <p:spPr>
          <a:xfrm>
            <a:off x="6427285" y="2606276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5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EAA9AE1C-4BB7-4346-B881-9BEDC7F9074F}"/>
              </a:ext>
            </a:extLst>
          </p:cNvPr>
          <p:cNvSpPr/>
          <p:nvPr/>
        </p:nvSpPr>
        <p:spPr>
          <a:xfrm>
            <a:off x="2336648" y="2606276"/>
            <a:ext cx="292819" cy="403957"/>
          </a:xfrm>
          <a:prstGeom prst="rect">
            <a:avLst/>
          </a:prstGeom>
        </p:spPr>
        <p:txBody>
          <a:bodyPr wrap="square" lIns="34290" tIns="17145" rIns="34290" bIns="17145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rPr>
              <a:t>2</a:t>
            </a:r>
            <a:endParaRPr lang="en-US" sz="24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Montserrat" charset="0"/>
            </a:endParaRPr>
          </a:p>
        </p:txBody>
      </p:sp>
      <p:grpSp>
        <p:nvGrpSpPr>
          <p:cNvPr id="4" name="Group 137">
            <a:extLst>
              <a:ext uri="{FF2B5EF4-FFF2-40B4-BE49-F238E27FC236}">
                <a16:creationId xmlns:a16="http://schemas.microsoft.com/office/drawing/2014/main" xmlns="" id="{1915DE7E-85AE-FD41-8700-C6330C280E99}"/>
              </a:ext>
            </a:extLst>
          </p:cNvPr>
          <p:cNvGrpSpPr/>
          <p:nvPr/>
        </p:nvGrpSpPr>
        <p:grpSpPr>
          <a:xfrm flipH="1">
            <a:off x="251520" y="1203598"/>
            <a:ext cx="2029053" cy="721409"/>
            <a:chOff x="16184076" y="5253194"/>
            <a:chExt cx="5797115" cy="1923756"/>
          </a:xfrm>
        </p:grpSpPr>
        <p:sp>
          <p:nvSpPr>
            <p:cNvPr id="139" name="CuadroTexto 395">
              <a:extLst>
                <a:ext uri="{FF2B5EF4-FFF2-40B4-BE49-F238E27FC236}">
                  <a16:creationId xmlns:a16="http://schemas.microsoft.com/office/drawing/2014/main" xmlns="" id="{A5CEC5AA-5ECC-464E-9A3C-999C47372AD8}"/>
                </a:ext>
              </a:extLst>
            </p:cNvPr>
            <p:cNvSpPr txBox="1"/>
            <p:nvPr/>
          </p:nvSpPr>
          <p:spPr>
            <a:xfrm>
              <a:off x="16212642" y="5253194"/>
              <a:ext cx="5768546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Accumulation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0" name="Rectangle 56">
              <a:extLst>
                <a:ext uri="{FF2B5EF4-FFF2-40B4-BE49-F238E27FC236}">
                  <a16:creationId xmlns:a16="http://schemas.microsoft.com/office/drawing/2014/main" xmlns="" id="{A2E5F142-725C-0C46-9B24-FE66F3553D55}"/>
                </a:ext>
              </a:extLst>
            </p:cNvPr>
            <p:cNvSpPr/>
            <p:nvPr/>
          </p:nvSpPr>
          <p:spPr>
            <a:xfrm>
              <a:off x="16184076" y="5945844"/>
              <a:ext cx="5797115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Downloaded 150 videos from You Tube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5" name="Group 140">
            <a:extLst>
              <a:ext uri="{FF2B5EF4-FFF2-40B4-BE49-F238E27FC236}">
                <a16:creationId xmlns:a16="http://schemas.microsoft.com/office/drawing/2014/main" xmlns="" id="{D2F3C174-F997-804C-A0F2-FBADCF1A3F6C}"/>
              </a:ext>
            </a:extLst>
          </p:cNvPr>
          <p:cNvGrpSpPr/>
          <p:nvPr/>
        </p:nvGrpSpPr>
        <p:grpSpPr>
          <a:xfrm flipH="1">
            <a:off x="251520" y="3585873"/>
            <a:ext cx="2029053" cy="906075"/>
            <a:chOff x="16184076" y="5253194"/>
            <a:chExt cx="5797115" cy="2416198"/>
          </a:xfrm>
        </p:grpSpPr>
        <p:sp>
          <p:nvSpPr>
            <p:cNvPr id="142" name="CuadroTexto 395">
              <a:extLst>
                <a:ext uri="{FF2B5EF4-FFF2-40B4-BE49-F238E27FC236}">
                  <a16:creationId xmlns:a16="http://schemas.microsoft.com/office/drawing/2014/main" xmlns="" id="{DA87EE65-D903-B444-B6FF-03C7C719CC30}"/>
                </a:ext>
              </a:extLst>
            </p:cNvPr>
            <p:cNvSpPr txBox="1"/>
            <p:nvPr/>
          </p:nvSpPr>
          <p:spPr>
            <a:xfrm>
              <a:off x="16212642" y="5253194"/>
              <a:ext cx="5768546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Preparation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3" name="Rectangle 56">
              <a:extLst>
                <a:ext uri="{FF2B5EF4-FFF2-40B4-BE49-F238E27FC236}">
                  <a16:creationId xmlns:a16="http://schemas.microsoft.com/office/drawing/2014/main" xmlns="" id="{EA466AD9-09B6-FA4D-8B54-74F472EF8A58}"/>
                </a:ext>
              </a:extLst>
            </p:cNvPr>
            <p:cNvSpPr/>
            <p:nvPr/>
          </p:nvSpPr>
          <p:spPr>
            <a:xfrm>
              <a:off x="16184076" y="5945844"/>
              <a:ext cx="5797115" cy="1723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Removed misidentified faces and resized them equally</a:t>
              </a:r>
            </a:p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Final Size: 60,250 Images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6" name="Group 143">
            <a:extLst>
              <a:ext uri="{FF2B5EF4-FFF2-40B4-BE49-F238E27FC236}">
                <a16:creationId xmlns:a16="http://schemas.microsoft.com/office/drawing/2014/main" xmlns="" id="{E7E4D483-686B-0E4C-8D81-1DB79D2CC8D8}"/>
              </a:ext>
            </a:extLst>
          </p:cNvPr>
          <p:cNvGrpSpPr/>
          <p:nvPr/>
        </p:nvGrpSpPr>
        <p:grpSpPr>
          <a:xfrm flipH="1">
            <a:off x="251521" y="2407154"/>
            <a:ext cx="1779742" cy="721409"/>
            <a:chOff x="16184073" y="5253194"/>
            <a:chExt cx="5084818" cy="1923756"/>
          </a:xfrm>
        </p:grpSpPr>
        <p:sp>
          <p:nvSpPr>
            <p:cNvPr id="145" name="CuadroTexto 395">
              <a:extLst>
                <a:ext uri="{FF2B5EF4-FFF2-40B4-BE49-F238E27FC236}">
                  <a16:creationId xmlns:a16="http://schemas.microsoft.com/office/drawing/2014/main" xmlns="" id="{2FC429DE-46CA-714F-9701-52385EB7B015}"/>
                </a:ext>
              </a:extLst>
            </p:cNvPr>
            <p:cNvSpPr txBox="1"/>
            <p:nvPr/>
          </p:nvSpPr>
          <p:spPr>
            <a:xfrm>
              <a:off x="16212642" y="5253194"/>
              <a:ext cx="5056249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Extraction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6" name="Rectangle 56">
              <a:extLst>
                <a:ext uri="{FF2B5EF4-FFF2-40B4-BE49-F238E27FC236}">
                  <a16:creationId xmlns:a16="http://schemas.microsoft.com/office/drawing/2014/main" xmlns="" id="{5624E909-7D21-C947-A467-EC769D7B4BEE}"/>
                </a:ext>
              </a:extLst>
            </p:cNvPr>
            <p:cNvSpPr/>
            <p:nvPr/>
          </p:nvSpPr>
          <p:spPr>
            <a:xfrm>
              <a:off x="16184073" y="5945844"/>
              <a:ext cx="5084818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Extracted Faces from Video Stream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7" name="Group 146">
            <a:extLst>
              <a:ext uri="{FF2B5EF4-FFF2-40B4-BE49-F238E27FC236}">
                <a16:creationId xmlns:a16="http://schemas.microsoft.com/office/drawing/2014/main" xmlns="" id="{E19861ED-0BA7-E942-BBD1-D3ABB8576A40}"/>
              </a:ext>
            </a:extLst>
          </p:cNvPr>
          <p:cNvGrpSpPr/>
          <p:nvPr/>
        </p:nvGrpSpPr>
        <p:grpSpPr>
          <a:xfrm>
            <a:off x="6754907" y="1203598"/>
            <a:ext cx="2029054" cy="906075"/>
            <a:chOff x="16184073" y="5253194"/>
            <a:chExt cx="5797118" cy="2416198"/>
          </a:xfrm>
        </p:grpSpPr>
        <p:sp>
          <p:nvSpPr>
            <p:cNvPr id="148" name="CuadroTexto 395">
              <a:extLst>
                <a:ext uri="{FF2B5EF4-FFF2-40B4-BE49-F238E27FC236}">
                  <a16:creationId xmlns:a16="http://schemas.microsoft.com/office/drawing/2014/main" xmlns="" id="{0C0ACDE7-A36A-AF45-9749-5D347A552F61}"/>
                </a:ext>
              </a:extLst>
            </p:cNvPr>
            <p:cNvSpPr txBox="1"/>
            <p:nvPr/>
          </p:nvSpPr>
          <p:spPr>
            <a:xfrm>
              <a:off x="16212642" y="5253194"/>
              <a:ext cx="5768549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Modeling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9" name="Rectangle 56">
              <a:extLst>
                <a:ext uri="{FF2B5EF4-FFF2-40B4-BE49-F238E27FC236}">
                  <a16:creationId xmlns:a16="http://schemas.microsoft.com/office/drawing/2014/main" xmlns="" id="{ECFB7A3D-A799-0342-B7B3-634B181F087E}"/>
                </a:ext>
              </a:extLst>
            </p:cNvPr>
            <p:cNvSpPr/>
            <p:nvPr/>
          </p:nvSpPr>
          <p:spPr>
            <a:xfrm>
              <a:off x="16184073" y="5945844"/>
              <a:ext cx="5797118" cy="1723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Understanding factors defining the layers of neural network to build one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8" name="Group 149">
            <a:extLst>
              <a:ext uri="{FF2B5EF4-FFF2-40B4-BE49-F238E27FC236}">
                <a16:creationId xmlns:a16="http://schemas.microsoft.com/office/drawing/2014/main" xmlns="" id="{4870CEEA-08DA-E244-AD4C-C213D6F6B621}"/>
              </a:ext>
            </a:extLst>
          </p:cNvPr>
          <p:cNvGrpSpPr/>
          <p:nvPr/>
        </p:nvGrpSpPr>
        <p:grpSpPr>
          <a:xfrm>
            <a:off x="6754907" y="3585874"/>
            <a:ext cx="2029054" cy="906074"/>
            <a:chOff x="16184073" y="5253194"/>
            <a:chExt cx="5797118" cy="2416194"/>
          </a:xfrm>
        </p:grpSpPr>
        <p:sp>
          <p:nvSpPr>
            <p:cNvPr id="151" name="CuadroTexto 395">
              <a:extLst>
                <a:ext uri="{FF2B5EF4-FFF2-40B4-BE49-F238E27FC236}">
                  <a16:creationId xmlns:a16="http://schemas.microsoft.com/office/drawing/2014/main" xmlns="" id="{7499B2D4-E1F3-E140-8F35-E913843C0796}"/>
                </a:ext>
              </a:extLst>
            </p:cNvPr>
            <p:cNvSpPr txBox="1"/>
            <p:nvPr/>
          </p:nvSpPr>
          <p:spPr>
            <a:xfrm>
              <a:off x="16212642" y="5253194"/>
              <a:ext cx="5768549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Analysis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2" name="Rectangle 56">
              <a:extLst>
                <a:ext uri="{FF2B5EF4-FFF2-40B4-BE49-F238E27FC236}">
                  <a16:creationId xmlns:a16="http://schemas.microsoft.com/office/drawing/2014/main" xmlns="" id="{4B687438-9EDB-8C42-A7E6-5A1F2EAE8330}"/>
                </a:ext>
              </a:extLst>
            </p:cNvPr>
            <p:cNvSpPr/>
            <p:nvPr/>
          </p:nvSpPr>
          <p:spPr>
            <a:xfrm>
              <a:off x="16184073" y="5945841"/>
              <a:ext cx="5797118" cy="172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Prepare a report on the accuracy of the neural network model created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9" name="Group 152">
            <a:extLst>
              <a:ext uri="{FF2B5EF4-FFF2-40B4-BE49-F238E27FC236}">
                <a16:creationId xmlns:a16="http://schemas.microsoft.com/office/drawing/2014/main" xmlns="" id="{8C7D0BD3-2CAC-934C-9BA5-F23502DFED66}"/>
              </a:ext>
            </a:extLst>
          </p:cNvPr>
          <p:cNvGrpSpPr/>
          <p:nvPr/>
        </p:nvGrpSpPr>
        <p:grpSpPr>
          <a:xfrm>
            <a:off x="7006334" y="2407154"/>
            <a:ext cx="1777627" cy="906075"/>
            <a:chOff x="16184073" y="5253194"/>
            <a:chExt cx="5078777" cy="2416198"/>
          </a:xfrm>
        </p:grpSpPr>
        <p:sp>
          <p:nvSpPr>
            <p:cNvPr id="154" name="CuadroTexto 395">
              <a:extLst>
                <a:ext uri="{FF2B5EF4-FFF2-40B4-BE49-F238E27FC236}">
                  <a16:creationId xmlns:a16="http://schemas.microsoft.com/office/drawing/2014/main" xmlns="" id="{D44E024A-5AB2-794D-8B23-C0040DCCB858}"/>
                </a:ext>
              </a:extLst>
            </p:cNvPr>
            <p:cNvSpPr txBox="1"/>
            <p:nvPr/>
          </p:nvSpPr>
          <p:spPr>
            <a:xfrm>
              <a:off x="16212642" y="5253194"/>
              <a:ext cx="5050208" cy="106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Training</a:t>
              </a:r>
              <a:endParaRPr lang="en-US" sz="2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5" name="Rectangle 56">
              <a:extLst>
                <a:ext uri="{FF2B5EF4-FFF2-40B4-BE49-F238E27FC236}">
                  <a16:creationId xmlns:a16="http://schemas.microsoft.com/office/drawing/2014/main" xmlns="" id="{9C0EDCA8-D719-1E4F-AD85-B01CD82D0DA2}"/>
                </a:ext>
              </a:extLst>
            </p:cNvPr>
            <p:cNvSpPr/>
            <p:nvPr/>
          </p:nvSpPr>
          <p:spPr>
            <a:xfrm>
              <a:off x="16184073" y="5945844"/>
              <a:ext cx="5078777" cy="1723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200" dirty="0" smtClean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Need to train the neural network by providing the collected data</a:t>
              </a:r>
              <a:endPara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80" name="CuadroTexto 350">
            <a:extLst>
              <a:ext uri="{FF2B5EF4-FFF2-40B4-BE49-F238E27FC236}">
                <a16:creationId xmlns:a16="http://schemas.microsoft.com/office/drawing/2014/main" xmlns="" id="{DE08DCF1-EBED-7B4D-813C-B6DA39B1F104}"/>
              </a:ext>
            </a:extLst>
          </p:cNvPr>
          <p:cNvSpPr txBox="1"/>
          <p:nvPr/>
        </p:nvSpPr>
        <p:spPr>
          <a:xfrm>
            <a:off x="1691680" y="195486"/>
            <a:ext cx="5702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Intoxicated Face Identification</a:t>
            </a:r>
          </a:p>
          <a:p>
            <a:pPr algn="ctr"/>
            <a:r>
              <a:rPr lang="en-IN" sz="3000" b="1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Work Completed</a:t>
            </a:r>
            <a:endParaRPr lang="en-US" sz="3000" b="1" dirty="0">
              <a:solidFill>
                <a:schemeClr val="tx2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23010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ebene\Desktop\downloader-c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ebene\Desktop\downloader-dem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ebene\Desktop\rename-c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ebene\Desktop\rename-dem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ebene\Desktop\dataset-c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C:\Users\ebene\Desktop\dataset-dem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:\Users\ebene\Desktop\dataset-rename-c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1"/>
          <p:cNvGrpSpPr/>
          <p:nvPr/>
        </p:nvGrpSpPr>
        <p:grpSpPr>
          <a:xfrm>
            <a:off x="3505320" y="1428840"/>
            <a:ext cx="5040000" cy="3274560"/>
            <a:chOff x="3505320" y="1428840"/>
            <a:chExt cx="5040000" cy="3274560"/>
          </a:xfrm>
        </p:grpSpPr>
        <p:sp>
          <p:nvSpPr>
            <p:cNvPr id="219" name="CustomShape 2"/>
            <p:cNvSpPr/>
            <p:nvPr/>
          </p:nvSpPr>
          <p:spPr>
            <a:xfrm>
              <a:off x="3866040" y="3462120"/>
              <a:ext cx="3971160" cy="1020240"/>
            </a:xfrm>
            <a:custGeom>
              <a:avLst/>
              <a:gdLst/>
              <a:ahLst/>
              <a:cxnLst/>
              <a:rect l="l" t="t" r="r" b="b"/>
              <a:pathLst>
                <a:path w="15677" h="4109">
                  <a:moveTo>
                    <a:pt x="13609" y="4108"/>
                  </a:moveTo>
                  <a:lnTo>
                    <a:pt x="13609" y="4108"/>
                  </a:lnTo>
                  <a:cubicBezTo>
                    <a:pt x="0" y="4108"/>
                    <a:pt x="0" y="4108"/>
                    <a:pt x="0" y="4108"/>
                  </a:cubicBezTo>
                  <a:cubicBezTo>
                    <a:pt x="0" y="3773"/>
                    <a:pt x="0" y="3773"/>
                    <a:pt x="0" y="3773"/>
                  </a:cubicBezTo>
                  <a:cubicBezTo>
                    <a:pt x="13609" y="3773"/>
                    <a:pt x="13609" y="3773"/>
                    <a:pt x="13609" y="3773"/>
                  </a:cubicBezTo>
                  <a:cubicBezTo>
                    <a:pt x="14558" y="3773"/>
                    <a:pt x="15341" y="2990"/>
                    <a:pt x="15341" y="2040"/>
                  </a:cubicBezTo>
                  <a:cubicBezTo>
                    <a:pt x="15341" y="0"/>
                    <a:pt x="15341" y="0"/>
                    <a:pt x="15341" y="0"/>
                  </a:cubicBezTo>
                  <a:cubicBezTo>
                    <a:pt x="15676" y="0"/>
                    <a:pt x="15676" y="0"/>
                    <a:pt x="15676" y="0"/>
                  </a:cubicBezTo>
                  <a:cubicBezTo>
                    <a:pt x="15676" y="2040"/>
                    <a:pt x="15676" y="2040"/>
                    <a:pt x="15676" y="2040"/>
                  </a:cubicBezTo>
                  <a:cubicBezTo>
                    <a:pt x="15676" y="3186"/>
                    <a:pt x="14754" y="4108"/>
                    <a:pt x="13609" y="41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3"/>
            <p:cNvSpPr/>
            <p:nvPr/>
          </p:nvSpPr>
          <p:spPr>
            <a:xfrm>
              <a:off x="6670080" y="1457280"/>
              <a:ext cx="1875240" cy="2143440"/>
            </a:xfrm>
            <a:custGeom>
              <a:avLst/>
              <a:gdLst/>
              <a:ahLst/>
              <a:cxnLst/>
              <a:rect l="l" t="t" r="r" b="b"/>
              <a:pathLst>
                <a:path w="7406" h="8635">
                  <a:moveTo>
                    <a:pt x="4889" y="8187"/>
                  </a:moveTo>
                  <a:lnTo>
                    <a:pt x="4889" y="8187"/>
                  </a:lnTo>
                  <a:cubicBezTo>
                    <a:pt x="4555" y="8271"/>
                    <a:pt x="4555" y="8271"/>
                    <a:pt x="4555" y="8271"/>
                  </a:cubicBezTo>
                  <a:cubicBezTo>
                    <a:pt x="3018" y="8634"/>
                    <a:pt x="1453" y="7684"/>
                    <a:pt x="1061" y="6148"/>
                  </a:cubicBezTo>
                  <a:cubicBezTo>
                    <a:pt x="55" y="2012"/>
                    <a:pt x="55" y="2012"/>
                    <a:pt x="55" y="2012"/>
                  </a:cubicBezTo>
                  <a:cubicBezTo>
                    <a:pt x="0" y="1704"/>
                    <a:pt x="167" y="1398"/>
                    <a:pt x="474" y="1314"/>
                  </a:cubicBezTo>
                  <a:cubicBezTo>
                    <a:pt x="894" y="1230"/>
                    <a:pt x="894" y="1230"/>
                    <a:pt x="894" y="1230"/>
                  </a:cubicBezTo>
                  <a:cubicBezTo>
                    <a:pt x="949" y="1510"/>
                    <a:pt x="949" y="1510"/>
                    <a:pt x="949" y="1510"/>
                  </a:cubicBezTo>
                  <a:cubicBezTo>
                    <a:pt x="558" y="1593"/>
                    <a:pt x="558" y="1593"/>
                    <a:pt x="558" y="1593"/>
                  </a:cubicBezTo>
                  <a:cubicBezTo>
                    <a:pt x="390" y="1649"/>
                    <a:pt x="307" y="1789"/>
                    <a:pt x="335" y="1928"/>
                  </a:cubicBezTo>
                  <a:cubicBezTo>
                    <a:pt x="1341" y="6064"/>
                    <a:pt x="1341" y="6064"/>
                    <a:pt x="1341" y="6064"/>
                  </a:cubicBezTo>
                  <a:cubicBezTo>
                    <a:pt x="1676" y="7460"/>
                    <a:pt x="3102" y="8327"/>
                    <a:pt x="4498" y="7992"/>
                  </a:cubicBezTo>
                  <a:cubicBezTo>
                    <a:pt x="4834" y="7908"/>
                    <a:pt x="4834" y="7908"/>
                    <a:pt x="4834" y="7908"/>
                  </a:cubicBezTo>
                  <a:cubicBezTo>
                    <a:pt x="6231" y="7572"/>
                    <a:pt x="7097" y="6148"/>
                    <a:pt x="6734" y="4751"/>
                  </a:cubicBezTo>
                  <a:cubicBezTo>
                    <a:pt x="5728" y="559"/>
                    <a:pt x="5728" y="559"/>
                    <a:pt x="5728" y="559"/>
                  </a:cubicBezTo>
                  <a:cubicBezTo>
                    <a:pt x="5700" y="392"/>
                    <a:pt x="5532" y="308"/>
                    <a:pt x="5393" y="335"/>
                  </a:cubicBezTo>
                  <a:cubicBezTo>
                    <a:pt x="5057" y="419"/>
                    <a:pt x="5057" y="419"/>
                    <a:pt x="5057" y="419"/>
                  </a:cubicBezTo>
                  <a:cubicBezTo>
                    <a:pt x="4973" y="140"/>
                    <a:pt x="4973" y="140"/>
                    <a:pt x="4973" y="140"/>
                  </a:cubicBezTo>
                  <a:cubicBezTo>
                    <a:pt x="5336" y="56"/>
                    <a:pt x="5336" y="56"/>
                    <a:pt x="5336" y="56"/>
                  </a:cubicBezTo>
                  <a:cubicBezTo>
                    <a:pt x="5616" y="0"/>
                    <a:pt x="5924" y="168"/>
                    <a:pt x="6008" y="475"/>
                  </a:cubicBezTo>
                  <a:cubicBezTo>
                    <a:pt x="7014" y="4695"/>
                    <a:pt x="7014" y="4695"/>
                    <a:pt x="7014" y="4695"/>
                  </a:cubicBezTo>
                  <a:cubicBezTo>
                    <a:pt x="7405" y="6260"/>
                    <a:pt x="6455" y="7824"/>
                    <a:pt x="4889" y="8187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"/>
            <p:cNvSpPr/>
            <p:nvPr/>
          </p:nvSpPr>
          <p:spPr>
            <a:xfrm>
              <a:off x="6670080" y="1457280"/>
              <a:ext cx="1875240" cy="2143440"/>
            </a:xfrm>
            <a:custGeom>
              <a:avLst/>
              <a:gdLst/>
              <a:ahLst/>
              <a:cxnLst/>
              <a:rect l="l" t="t" r="r" b="b"/>
              <a:pathLst>
                <a:path w="7406" h="8635">
                  <a:moveTo>
                    <a:pt x="5336" y="56"/>
                  </a:moveTo>
                  <a:lnTo>
                    <a:pt x="5336" y="56"/>
                  </a:lnTo>
                  <a:cubicBezTo>
                    <a:pt x="4973" y="140"/>
                    <a:pt x="4973" y="140"/>
                    <a:pt x="4973" y="140"/>
                  </a:cubicBezTo>
                  <a:cubicBezTo>
                    <a:pt x="5002" y="280"/>
                    <a:pt x="5002" y="280"/>
                    <a:pt x="5002" y="280"/>
                  </a:cubicBezTo>
                  <a:cubicBezTo>
                    <a:pt x="5281" y="224"/>
                    <a:pt x="5281" y="224"/>
                    <a:pt x="5281" y="224"/>
                  </a:cubicBezTo>
                  <a:cubicBezTo>
                    <a:pt x="5560" y="168"/>
                    <a:pt x="5868" y="335"/>
                    <a:pt x="5924" y="643"/>
                  </a:cubicBezTo>
                  <a:cubicBezTo>
                    <a:pt x="6902" y="4695"/>
                    <a:pt x="6902" y="4695"/>
                    <a:pt x="6902" y="4695"/>
                  </a:cubicBezTo>
                  <a:cubicBezTo>
                    <a:pt x="7265" y="6176"/>
                    <a:pt x="6343" y="7684"/>
                    <a:pt x="4862" y="8047"/>
                  </a:cubicBezTo>
                  <a:cubicBezTo>
                    <a:pt x="4526" y="8131"/>
                    <a:pt x="4526" y="8131"/>
                    <a:pt x="4526" y="8131"/>
                  </a:cubicBezTo>
                  <a:cubicBezTo>
                    <a:pt x="3045" y="8494"/>
                    <a:pt x="1537" y="7572"/>
                    <a:pt x="1173" y="6064"/>
                  </a:cubicBezTo>
                  <a:cubicBezTo>
                    <a:pt x="195" y="2096"/>
                    <a:pt x="195" y="2096"/>
                    <a:pt x="195" y="2096"/>
                  </a:cubicBezTo>
                  <a:cubicBezTo>
                    <a:pt x="139" y="1789"/>
                    <a:pt x="307" y="1510"/>
                    <a:pt x="614" y="1425"/>
                  </a:cubicBezTo>
                  <a:cubicBezTo>
                    <a:pt x="922" y="1369"/>
                    <a:pt x="922" y="1369"/>
                    <a:pt x="922" y="1369"/>
                  </a:cubicBezTo>
                  <a:cubicBezTo>
                    <a:pt x="894" y="1230"/>
                    <a:pt x="894" y="1230"/>
                    <a:pt x="894" y="1230"/>
                  </a:cubicBezTo>
                  <a:cubicBezTo>
                    <a:pt x="474" y="1314"/>
                    <a:pt x="474" y="1314"/>
                    <a:pt x="474" y="1314"/>
                  </a:cubicBezTo>
                  <a:cubicBezTo>
                    <a:pt x="167" y="1398"/>
                    <a:pt x="0" y="1704"/>
                    <a:pt x="55" y="2012"/>
                  </a:cubicBezTo>
                  <a:cubicBezTo>
                    <a:pt x="1061" y="6148"/>
                    <a:pt x="1061" y="6148"/>
                    <a:pt x="1061" y="6148"/>
                  </a:cubicBezTo>
                  <a:cubicBezTo>
                    <a:pt x="1453" y="7684"/>
                    <a:pt x="3018" y="8634"/>
                    <a:pt x="4555" y="8271"/>
                  </a:cubicBezTo>
                  <a:cubicBezTo>
                    <a:pt x="4889" y="8187"/>
                    <a:pt x="4889" y="8187"/>
                    <a:pt x="4889" y="8187"/>
                  </a:cubicBezTo>
                  <a:cubicBezTo>
                    <a:pt x="6455" y="7824"/>
                    <a:pt x="7405" y="6260"/>
                    <a:pt x="7014" y="4695"/>
                  </a:cubicBezTo>
                  <a:cubicBezTo>
                    <a:pt x="6008" y="475"/>
                    <a:pt x="6008" y="475"/>
                    <a:pt x="6008" y="475"/>
                  </a:cubicBezTo>
                  <a:cubicBezTo>
                    <a:pt x="5924" y="168"/>
                    <a:pt x="5616" y="0"/>
                    <a:pt x="5336" y="56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5"/>
            <p:cNvSpPr/>
            <p:nvPr/>
          </p:nvSpPr>
          <p:spPr>
            <a:xfrm>
              <a:off x="7130160" y="2934360"/>
              <a:ext cx="1323360" cy="637920"/>
            </a:xfrm>
            <a:custGeom>
              <a:avLst/>
              <a:gdLst/>
              <a:ahLst/>
              <a:cxnLst/>
              <a:rect l="l" t="t" r="r" b="b"/>
              <a:pathLst>
                <a:path w="5227" h="2571">
                  <a:moveTo>
                    <a:pt x="3073" y="2263"/>
                  </a:moveTo>
                  <a:lnTo>
                    <a:pt x="3073" y="2263"/>
                  </a:lnTo>
                  <a:cubicBezTo>
                    <a:pt x="2767" y="2346"/>
                    <a:pt x="2767" y="2346"/>
                    <a:pt x="2767" y="2346"/>
                  </a:cubicBezTo>
                  <a:cubicBezTo>
                    <a:pt x="1761" y="2570"/>
                    <a:pt x="727" y="2291"/>
                    <a:pt x="0" y="1564"/>
                  </a:cubicBezTo>
                  <a:cubicBezTo>
                    <a:pt x="251" y="1340"/>
                    <a:pt x="251" y="1340"/>
                    <a:pt x="251" y="1340"/>
                  </a:cubicBezTo>
                  <a:cubicBezTo>
                    <a:pt x="894" y="1983"/>
                    <a:pt x="1788" y="2235"/>
                    <a:pt x="2682" y="2011"/>
                  </a:cubicBezTo>
                  <a:cubicBezTo>
                    <a:pt x="2990" y="1928"/>
                    <a:pt x="2990" y="1928"/>
                    <a:pt x="2990" y="1928"/>
                  </a:cubicBezTo>
                  <a:cubicBezTo>
                    <a:pt x="3940" y="1704"/>
                    <a:pt x="4694" y="977"/>
                    <a:pt x="4918" y="0"/>
                  </a:cubicBezTo>
                  <a:cubicBezTo>
                    <a:pt x="5226" y="84"/>
                    <a:pt x="5226" y="84"/>
                    <a:pt x="5226" y="84"/>
                  </a:cubicBezTo>
                  <a:cubicBezTo>
                    <a:pt x="4974" y="1173"/>
                    <a:pt x="4163" y="2011"/>
                    <a:pt x="3073" y="22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6"/>
            <p:cNvSpPr/>
            <p:nvPr/>
          </p:nvSpPr>
          <p:spPr>
            <a:xfrm>
              <a:off x="7130160" y="2948400"/>
              <a:ext cx="1323360" cy="623880"/>
            </a:xfrm>
            <a:custGeom>
              <a:avLst/>
              <a:gdLst/>
              <a:ahLst/>
              <a:cxnLst/>
              <a:rect l="l" t="t" r="r" b="b"/>
              <a:pathLst>
                <a:path w="5227" h="2515">
                  <a:moveTo>
                    <a:pt x="3018" y="1984"/>
                  </a:moveTo>
                  <a:lnTo>
                    <a:pt x="3018" y="1984"/>
                  </a:lnTo>
                  <a:cubicBezTo>
                    <a:pt x="2710" y="2067"/>
                    <a:pt x="2710" y="2067"/>
                    <a:pt x="2710" y="2067"/>
                  </a:cubicBezTo>
                  <a:cubicBezTo>
                    <a:pt x="1761" y="2290"/>
                    <a:pt x="810" y="2067"/>
                    <a:pt x="84" y="1425"/>
                  </a:cubicBezTo>
                  <a:cubicBezTo>
                    <a:pt x="0" y="1508"/>
                    <a:pt x="0" y="1508"/>
                    <a:pt x="0" y="1508"/>
                  </a:cubicBezTo>
                  <a:cubicBezTo>
                    <a:pt x="727" y="2235"/>
                    <a:pt x="1761" y="2514"/>
                    <a:pt x="2767" y="2290"/>
                  </a:cubicBezTo>
                  <a:cubicBezTo>
                    <a:pt x="3073" y="2207"/>
                    <a:pt x="3073" y="2207"/>
                    <a:pt x="3073" y="2207"/>
                  </a:cubicBezTo>
                  <a:cubicBezTo>
                    <a:pt x="4163" y="1955"/>
                    <a:pt x="4974" y="1117"/>
                    <a:pt x="5226" y="28"/>
                  </a:cubicBezTo>
                  <a:cubicBezTo>
                    <a:pt x="5142" y="0"/>
                    <a:pt x="5142" y="0"/>
                    <a:pt x="5142" y="0"/>
                  </a:cubicBezTo>
                  <a:cubicBezTo>
                    <a:pt x="4834" y="1005"/>
                    <a:pt x="4052" y="1760"/>
                    <a:pt x="3018" y="198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7"/>
            <p:cNvSpPr/>
            <p:nvPr/>
          </p:nvSpPr>
          <p:spPr>
            <a:xfrm>
              <a:off x="7760520" y="1428840"/>
              <a:ext cx="283320" cy="221760"/>
            </a:xfrm>
            <a:custGeom>
              <a:avLst/>
              <a:gdLst/>
              <a:ahLst/>
              <a:cxnLst/>
              <a:rect l="l" t="t" r="r" b="b"/>
              <a:pathLst>
                <a:path w="1118" h="896">
                  <a:moveTo>
                    <a:pt x="978" y="699"/>
                  </a:moveTo>
                  <a:lnTo>
                    <a:pt x="978" y="699"/>
                  </a:lnTo>
                  <a:cubicBezTo>
                    <a:pt x="307" y="867"/>
                    <a:pt x="307" y="867"/>
                    <a:pt x="307" y="867"/>
                  </a:cubicBezTo>
                  <a:cubicBezTo>
                    <a:pt x="223" y="895"/>
                    <a:pt x="140" y="839"/>
                    <a:pt x="111" y="755"/>
                  </a:cubicBezTo>
                  <a:cubicBezTo>
                    <a:pt x="28" y="392"/>
                    <a:pt x="28" y="392"/>
                    <a:pt x="28" y="392"/>
                  </a:cubicBezTo>
                  <a:cubicBezTo>
                    <a:pt x="0" y="308"/>
                    <a:pt x="56" y="196"/>
                    <a:pt x="140" y="196"/>
                  </a:cubicBezTo>
                  <a:cubicBezTo>
                    <a:pt x="810" y="28"/>
                    <a:pt x="810" y="28"/>
                    <a:pt x="810" y="28"/>
                  </a:cubicBezTo>
                  <a:cubicBezTo>
                    <a:pt x="894" y="0"/>
                    <a:pt x="978" y="57"/>
                    <a:pt x="1006" y="140"/>
                  </a:cubicBezTo>
                  <a:cubicBezTo>
                    <a:pt x="1090" y="504"/>
                    <a:pt x="1090" y="504"/>
                    <a:pt x="1090" y="504"/>
                  </a:cubicBezTo>
                  <a:cubicBezTo>
                    <a:pt x="1117" y="587"/>
                    <a:pt x="1062" y="671"/>
                    <a:pt x="978" y="699"/>
                  </a:cubicBezTo>
                </a:path>
              </a:pathLst>
            </a:custGeom>
            <a:solidFill>
              <a:srgbClr val="1A414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CustomShape 8"/>
            <p:cNvSpPr/>
            <p:nvPr/>
          </p:nvSpPr>
          <p:spPr>
            <a:xfrm>
              <a:off x="6874560" y="1636920"/>
              <a:ext cx="283320" cy="221760"/>
            </a:xfrm>
            <a:custGeom>
              <a:avLst/>
              <a:gdLst/>
              <a:ahLst/>
              <a:cxnLst/>
              <a:rect l="l" t="t" r="r" b="b"/>
              <a:pathLst>
                <a:path w="1119" h="895">
                  <a:moveTo>
                    <a:pt x="307" y="866"/>
                  </a:moveTo>
                  <a:lnTo>
                    <a:pt x="307" y="866"/>
                  </a:lnTo>
                  <a:cubicBezTo>
                    <a:pt x="978" y="698"/>
                    <a:pt x="978" y="698"/>
                    <a:pt x="978" y="698"/>
                  </a:cubicBezTo>
                  <a:cubicBezTo>
                    <a:pt x="1062" y="698"/>
                    <a:pt x="1118" y="587"/>
                    <a:pt x="1090" y="503"/>
                  </a:cubicBezTo>
                  <a:cubicBezTo>
                    <a:pt x="1006" y="140"/>
                    <a:pt x="1006" y="140"/>
                    <a:pt x="1006" y="140"/>
                  </a:cubicBezTo>
                  <a:cubicBezTo>
                    <a:pt x="978" y="56"/>
                    <a:pt x="894" y="0"/>
                    <a:pt x="810" y="28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56" y="224"/>
                    <a:pt x="0" y="307"/>
                    <a:pt x="27" y="391"/>
                  </a:cubicBezTo>
                  <a:cubicBezTo>
                    <a:pt x="112" y="754"/>
                    <a:pt x="112" y="754"/>
                    <a:pt x="112" y="754"/>
                  </a:cubicBezTo>
                  <a:cubicBezTo>
                    <a:pt x="112" y="838"/>
                    <a:pt x="223" y="894"/>
                    <a:pt x="307" y="866"/>
                  </a:cubicBezTo>
                </a:path>
              </a:pathLst>
            </a:custGeom>
            <a:solidFill>
              <a:srgbClr val="1A414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CustomShape 9"/>
            <p:cNvSpPr/>
            <p:nvPr/>
          </p:nvSpPr>
          <p:spPr>
            <a:xfrm>
              <a:off x="3866040" y="3462120"/>
              <a:ext cx="3971160" cy="1020240"/>
            </a:xfrm>
            <a:custGeom>
              <a:avLst/>
              <a:gdLst/>
              <a:ahLst/>
              <a:cxnLst/>
              <a:rect l="l" t="t" r="r" b="b"/>
              <a:pathLst>
                <a:path w="15677" h="4109">
                  <a:moveTo>
                    <a:pt x="15537" y="0"/>
                  </a:moveTo>
                  <a:lnTo>
                    <a:pt x="15537" y="0"/>
                  </a:lnTo>
                  <a:cubicBezTo>
                    <a:pt x="15537" y="1956"/>
                    <a:pt x="15537" y="1956"/>
                    <a:pt x="15537" y="1956"/>
                  </a:cubicBezTo>
                  <a:cubicBezTo>
                    <a:pt x="15537" y="3046"/>
                    <a:pt x="14643" y="3941"/>
                    <a:pt x="13552" y="3941"/>
                  </a:cubicBezTo>
                  <a:cubicBezTo>
                    <a:pt x="475" y="3941"/>
                    <a:pt x="475" y="3941"/>
                    <a:pt x="475" y="3941"/>
                  </a:cubicBezTo>
                  <a:cubicBezTo>
                    <a:pt x="475" y="3773"/>
                    <a:pt x="475" y="3773"/>
                    <a:pt x="475" y="3773"/>
                  </a:cubicBezTo>
                  <a:cubicBezTo>
                    <a:pt x="0" y="3773"/>
                    <a:pt x="0" y="3773"/>
                    <a:pt x="0" y="3773"/>
                  </a:cubicBezTo>
                  <a:cubicBezTo>
                    <a:pt x="0" y="4108"/>
                    <a:pt x="0" y="4108"/>
                    <a:pt x="0" y="4108"/>
                  </a:cubicBezTo>
                  <a:cubicBezTo>
                    <a:pt x="13609" y="4108"/>
                    <a:pt x="13609" y="4108"/>
                    <a:pt x="13609" y="4108"/>
                  </a:cubicBezTo>
                  <a:cubicBezTo>
                    <a:pt x="14754" y="4108"/>
                    <a:pt x="15676" y="3186"/>
                    <a:pt x="15676" y="2040"/>
                  </a:cubicBezTo>
                  <a:cubicBezTo>
                    <a:pt x="15676" y="0"/>
                    <a:pt x="15676" y="0"/>
                    <a:pt x="15676" y="0"/>
                  </a:cubicBezTo>
                  <a:lnTo>
                    <a:pt x="15537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10"/>
            <p:cNvSpPr/>
            <p:nvPr/>
          </p:nvSpPr>
          <p:spPr>
            <a:xfrm>
              <a:off x="3505320" y="4176000"/>
              <a:ext cx="538200" cy="527400"/>
            </a:xfrm>
            <a:custGeom>
              <a:avLst/>
              <a:gdLst/>
              <a:ahLst/>
              <a:cxnLst/>
              <a:rect l="l" t="t" r="r" b="b"/>
              <a:pathLst>
                <a:path w="2125" h="2125">
                  <a:moveTo>
                    <a:pt x="2124" y="1063"/>
                  </a:moveTo>
                  <a:lnTo>
                    <a:pt x="2124" y="1063"/>
                  </a:lnTo>
                  <a:cubicBezTo>
                    <a:pt x="2124" y="1649"/>
                    <a:pt x="1649" y="2124"/>
                    <a:pt x="1062" y="2124"/>
                  </a:cubicBezTo>
                  <a:cubicBezTo>
                    <a:pt x="475" y="2124"/>
                    <a:pt x="0" y="1649"/>
                    <a:pt x="0" y="1063"/>
                  </a:cubicBezTo>
                  <a:cubicBezTo>
                    <a:pt x="0" y="475"/>
                    <a:pt x="475" y="0"/>
                    <a:pt x="1062" y="0"/>
                  </a:cubicBezTo>
                  <a:cubicBezTo>
                    <a:pt x="1649" y="0"/>
                    <a:pt x="2124" y="475"/>
                    <a:pt x="2124" y="1063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11"/>
            <p:cNvSpPr/>
            <p:nvPr/>
          </p:nvSpPr>
          <p:spPr>
            <a:xfrm>
              <a:off x="3583440" y="4252320"/>
              <a:ext cx="381600" cy="374040"/>
            </a:xfrm>
            <a:custGeom>
              <a:avLst/>
              <a:gdLst/>
              <a:ahLst/>
              <a:cxnLst/>
              <a:rect l="l" t="t" r="r" b="b"/>
              <a:pathLst>
                <a:path w="1509" h="1509">
                  <a:moveTo>
                    <a:pt x="1508" y="755"/>
                  </a:moveTo>
                  <a:lnTo>
                    <a:pt x="1508" y="755"/>
                  </a:lnTo>
                  <a:cubicBezTo>
                    <a:pt x="1508" y="1173"/>
                    <a:pt x="1173" y="1508"/>
                    <a:pt x="754" y="1508"/>
                  </a:cubicBezTo>
                  <a:cubicBezTo>
                    <a:pt x="335" y="1508"/>
                    <a:pt x="0" y="1173"/>
                    <a:pt x="0" y="755"/>
                  </a:cubicBezTo>
                  <a:cubicBezTo>
                    <a:pt x="0" y="335"/>
                    <a:pt x="335" y="0"/>
                    <a:pt x="754" y="0"/>
                  </a:cubicBezTo>
                  <a:cubicBezTo>
                    <a:pt x="1173" y="0"/>
                    <a:pt x="1508" y="335"/>
                    <a:pt x="1508" y="755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9" name="Group 12"/>
          <p:cNvGrpSpPr/>
          <p:nvPr/>
        </p:nvGrpSpPr>
        <p:grpSpPr>
          <a:xfrm>
            <a:off x="2133720" y="1733400"/>
            <a:ext cx="2361960" cy="994320"/>
            <a:chOff x="2133720" y="1733400"/>
            <a:chExt cx="2361960" cy="994320"/>
          </a:xfrm>
        </p:grpSpPr>
        <p:sp>
          <p:nvSpPr>
            <p:cNvPr id="230" name="CustomShape 13"/>
            <p:cNvSpPr/>
            <p:nvPr/>
          </p:nvSpPr>
          <p:spPr>
            <a:xfrm>
              <a:off x="2133720" y="2054880"/>
              <a:ext cx="2361960" cy="67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ts val="1531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To detect possible intoxicated  person using cameras installed at appropriate locations</a:t>
              </a: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31" name="CustomShape 14"/>
            <p:cNvSpPr/>
            <p:nvPr/>
          </p:nvSpPr>
          <p:spPr>
            <a:xfrm>
              <a:off x="2133720" y="1733400"/>
              <a:ext cx="19627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1F497D"/>
                  </a:solidFill>
                  <a:latin typeface="Roboto Medium"/>
                  <a:ea typeface="Roboto Medium"/>
                </a:rPr>
                <a:t>Detection</a:t>
              </a:r>
              <a:endParaRPr lang="en-IN" sz="1800" b="0" strike="noStrike" spc="-1">
                <a:latin typeface="Arial"/>
              </a:endParaRPr>
            </a:p>
          </p:txBody>
        </p:sp>
      </p:grpSp>
      <p:sp>
        <p:nvSpPr>
          <p:cNvPr id="232" name="CustomShape 15"/>
          <p:cNvSpPr/>
          <p:nvPr/>
        </p:nvSpPr>
        <p:spPr>
          <a:xfrm>
            <a:off x="3525480" y="2970360"/>
            <a:ext cx="33984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02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233" name="Group 16"/>
          <p:cNvGrpSpPr/>
          <p:nvPr/>
        </p:nvGrpSpPr>
        <p:grpSpPr>
          <a:xfrm>
            <a:off x="2743200" y="2800440"/>
            <a:ext cx="2252880" cy="839520"/>
            <a:chOff x="2743200" y="2800440"/>
            <a:chExt cx="2252880" cy="839520"/>
          </a:xfrm>
        </p:grpSpPr>
        <p:sp>
          <p:nvSpPr>
            <p:cNvPr id="234" name="CustomShape 17"/>
            <p:cNvSpPr/>
            <p:nvPr/>
          </p:nvSpPr>
          <p:spPr>
            <a:xfrm>
              <a:off x="2743200" y="3161520"/>
              <a:ext cx="2252880" cy="478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ts val="1531"/>
                </a:lnSpc>
              </a:pPr>
              <a:r>
                <a:rPr lang="en-IN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To report to designated authority leading  to appropriate action</a:t>
              </a: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35" name="CustomShape 18"/>
            <p:cNvSpPr/>
            <p:nvPr/>
          </p:nvSpPr>
          <p:spPr>
            <a:xfrm>
              <a:off x="2895480" y="2800440"/>
              <a:ext cx="19627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1F497D"/>
                  </a:solidFill>
                  <a:latin typeface="Roboto Medium"/>
                  <a:ea typeface="Roboto Medium"/>
                </a:rPr>
                <a:t>Report</a:t>
              </a:r>
              <a:endParaRPr lang="en-IN" sz="1800" b="0" strike="noStrike" spc="-1">
                <a:latin typeface="Arial"/>
              </a:endParaRPr>
            </a:p>
          </p:txBody>
        </p:sp>
      </p:grpSp>
      <p:sp>
        <p:nvSpPr>
          <p:cNvPr id="236" name="CustomShape 19"/>
          <p:cNvSpPr/>
          <p:nvPr/>
        </p:nvSpPr>
        <p:spPr>
          <a:xfrm>
            <a:off x="3009240" y="383400"/>
            <a:ext cx="312516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1F497D"/>
                </a:solidFill>
                <a:latin typeface="Lato Heavy"/>
                <a:ea typeface="Lato Heavy"/>
              </a:rPr>
              <a:t>Scope / Objective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237" name="CustomShape 20"/>
          <p:cNvSpPr/>
          <p:nvPr/>
        </p:nvSpPr>
        <p:spPr>
          <a:xfrm>
            <a:off x="2662200" y="895320"/>
            <a:ext cx="386568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F497D"/>
                </a:solidFill>
                <a:latin typeface="Lato Heavy"/>
                <a:ea typeface="Lato Heavy"/>
              </a:rPr>
              <a:t>Research on Artificial Intelligence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1F497D"/>
                </a:solidFill>
                <a:latin typeface="Lato Heavy"/>
                <a:ea typeface="Lato Heavy"/>
              </a:rPr>
              <a:t>in the field of Healthcare</a:t>
            </a:r>
            <a:endParaRPr lang="en-IN" sz="2000" b="0" strike="noStrike" spc="-1">
              <a:latin typeface="Arial"/>
            </a:endParaRPr>
          </a:p>
        </p:txBody>
      </p:sp>
      <p:grpSp>
        <p:nvGrpSpPr>
          <p:cNvPr id="238" name="Group 21"/>
          <p:cNvGrpSpPr/>
          <p:nvPr/>
        </p:nvGrpSpPr>
        <p:grpSpPr>
          <a:xfrm>
            <a:off x="5257800" y="2704320"/>
            <a:ext cx="1218960" cy="1162440"/>
            <a:chOff x="5257800" y="2704320"/>
            <a:chExt cx="1218960" cy="1162440"/>
          </a:xfrm>
        </p:grpSpPr>
        <p:sp>
          <p:nvSpPr>
            <p:cNvPr id="239" name="CustomShape 22"/>
            <p:cNvSpPr/>
            <p:nvPr/>
          </p:nvSpPr>
          <p:spPr>
            <a:xfrm>
              <a:off x="5257800" y="2704320"/>
              <a:ext cx="1218960" cy="1162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40" name="Group 23"/>
            <p:cNvGrpSpPr/>
            <p:nvPr/>
          </p:nvGrpSpPr>
          <p:grpSpPr>
            <a:xfrm>
              <a:off x="5562720" y="2780640"/>
              <a:ext cx="609120" cy="969480"/>
              <a:chOff x="5562720" y="2780640"/>
              <a:chExt cx="609120" cy="969480"/>
            </a:xfrm>
          </p:grpSpPr>
          <p:sp>
            <p:nvSpPr>
              <p:cNvPr id="241" name="CustomShape 24"/>
              <p:cNvSpPr/>
              <p:nvPr/>
            </p:nvSpPr>
            <p:spPr>
              <a:xfrm>
                <a:off x="5562720" y="2834280"/>
                <a:ext cx="609120" cy="915840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534">
                    <a:moveTo>
                      <a:pt x="0" y="16533"/>
                    </a:moveTo>
                    <a:lnTo>
                      <a:pt x="11965" y="16533"/>
                    </a:lnTo>
                    <a:lnTo>
                      <a:pt x="11965" y="0"/>
                    </a:lnTo>
                    <a:lnTo>
                      <a:pt x="0" y="0"/>
                    </a:lnTo>
                    <a:lnTo>
                      <a:pt x="0" y="165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2" name="CustomShape 25"/>
              <p:cNvSpPr/>
              <p:nvPr/>
            </p:nvSpPr>
            <p:spPr>
              <a:xfrm>
                <a:off x="5603040" y="2886840"/>
                <a:ext cx="529920" cy="793800"/>
              </a:xfrm>
              <a:custGeom>
                <a:avLst/>
                <a:gdLst/>
                <a:ahLst/>
                <a:cxnLst/>
                <a:rect l="l" t="t" r="r" b="b"/>
                <a:pathLst>
                  <a:path w="10413" h="14326">
                    <a:moveTo>
                      <a:pt x="0" y="0"/>
                    </a:moveTo>
                    <a:lnTo>
                      <a:pt x="10412" y="0"/>
                    </a:lnTo>
                    <a:lnTo>
                      <a:pt x="10412" y="14325"/>
                    </a:lnTo>
                    <a:lnTo>
                      <a:pt x="0" y="143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3" name="CustomShape 26"/>
              <p:cNvSpPr/>
              <p:nvPr/>
            </p:nvSpPr>
            <p:spPr>
              <a:xfrm>
                <a:off x="5733720" y="2780640"/>
                <a:ext cx="281880" cy="12204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2210">
                    <a:moveTo>
                      <a:pt x="2777" y="290"/>
                    </a:moveTo>
                    <a:lnTo>
                      <a:pt x="2777" y="290"/>
                    </a:lnTo>
                    <a:cubicBezTo>
                      <a:pt x="2587" y="290"/>
                      <a:pt x="2436" y="442"/>
                      <a:pt x="2436" y="631"/>
                    </a:cubicBezTo>
                    <a:cubicBezTo>
                      <a:pt x="2436" y="820"/>
                      <a:pt x="2587" y="972"/>
                      <a:pt x="2777" y="972"/>
                    </a:cubicBezTo>
                    <a:cubicBezTo>
                      <a:pt x="2953" y="972"/>
                      <a:pt x="3117" y="820"/>
                      <a:pt x="3117" y="631"/>
                    </a:cubicBezTo>
                    <a:cubicBezTo>
                      <a:pt x="3117" y="442"/>
                      <a:pt x="2953" y="290"/>
                      <a:pt x="2777" y="290"/>
                    </a:cubicBezTo>
                    <a:lnTo>
                      <a:pt x="1805" y="631"/>
                    </a:lnTo>
                    <a:lnTo>
                      <a:pt x="1805" y="631"/>
                    </a:lnTo>
                    <a:cubicBezTo>
                      <a:pt x="1931" y="290"/>
                      <a:pt x="2246" y="0"/>
                      <a:pt x="2777" y="0"/>
                    </a:cubicBezTo>
                    <a:cubicBezTo>
                      <a:pt x="3307" y="0"/>
                      <a:pt x="3622" y="290"/>
                      <a:pt x="3736" y="631"/>
                    </a:cubicBezTo>
                    <a:cubicBezTo>
                      <a:pt x="4380" y="631"/>
                      <a:pt x="5427" y="1085"/>
                      <a:pt x="5541" y="1817"/>
                    </a:cubicBezTo>
                    <a:cubicBezTo>
                      <a:pt x="5541" y="2209"/>
                      <a:pt x="5541" y="2209"/>
                      <a:pt x="5541" y="2209"/>
                    </a:cubicBezTo>
                    <a:cubicBezTo>
                      <a:pt x="2777" y="2209"/>
                      <a:pt x="2777" y="2209"/>
                      <a:pt x="2777" y="2209"/>
                    </a:cubicBezTo>
                    <a:cubicBezTo>
                      <a:pt x="0" y="2209"/>
                      <a:pt x="0" y="2209"/>
                      <a:pt x="0" y="2209"/>
                    </a:cubicBezTo>
                    <a:cubicBezTo>
                      <a:pt x="0" y="1817"/>
                      <a:pt x="0" y="1817"/>
                      <a:pt x="0" y="1817"/>
                    </a:cubicBezTo>
                    <a:cubicBezTo>
                      <a:pt x="126" y="1085"/>
                      <a:pt x="1161" y="631"/>
                      <a:pt x="1805" y="631"/>
                    </a:cubicBezTo>
                    <a:lnTo>
                      <a:pt x="2777" y="290"/>
                    </a:lnTo>
                  </a:path>
                </a:pathLst>
              </a:custGeom>
              <a:solidFill>
                <a:srgbClr val="288FB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CustomShape 27"/>
              <p:cNvSpPr/>
              <p:nvPr/>
            </p:nvSpPr>
            <p:spPr>
              <a:xfrm>
                <a:off x="5733720" y="2881440"/>
                <a:ext cx="28188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393">
                    <a:moveTo>
                      <a:pt x="0" y="0"/>
                    </a:moveTo>
                    <a:lnTo>
                      <a:pt x="5541" y="0"/>
                    </a:lnTo>
                    <a:lnTo>
                      <a:pt x="5541" y="392"/>
                    </a:lnTo>
                    <a:lnTo>
                      <a:pt x="0" y="39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D7C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CustomShape 28"/>
              <p:cNvSpPr/>
              <p:nvPr/>
            </p:nvSpPr>
            <p:spPr>
              <a:xfrm>
                <a:off x="5648760" y="3016080"/>
                <a:ext cx="191880" cy="20808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3763">
                    <a:moveTo>
                      <a:pt x="0" y="1881"/>
                    </a:moveTo>
                    <a:lnTo>
                      <a:pt x="0" y="1881"/>
                    </a:lnTo>
                    <a:cubicBezTo>
                      <a:pt x="0" y="2348"/>
                      <a:pt x="176" y="2765"/>
                      <a:pt x="441" y="3092"/>
                    </a:cubicBezTo>
                    <a:cubicBezTo>
                      <a:pt x="517" y="3168"/>
                      <a:pt x="580" y="3244"/>
                      <a:pt x="656" y="3307"/>
                    </a:cubicBezTo>
                    <a:cubicBezTo>
                      <a:pt x="681" y="3332"/>
                      <a:pt x="706" y="3345"/>
                      <a:pt x="719" y="3357"/>
                    </a:cubicBezTo>
                    <a:cubicBezTo>
                      <a:pt x="744" y="3383"/>
                      <a:pt x="769" y="3408"/>
                      <a:pt x="795" y="3421"/>
                    </a:cubicBezTo>
                    <a:cubicBezTo>
                      <a:pt x="1047" y="3597"/>
                      <a:pt x="1337" y="3711"/>
                      <a:pt x="1653" y="3749"/>
                    </a:cubicBezTo>
                    <a:cubicBezTo>
                      <a:pt x="1716" y="3762"/>
                      <a:pt x="1767" y="3762"/>
                      <a:pt x="1830" y="3762"/>
                    </a:cubicBezTo>
                    <a:cubicBezTo>
                      <a:pt x="1842" y="3762"/>
                      <a:pt x="1868" y="3762"/>
                      <a:pt x="1893" y="3762"/>
                    </a:cubicBezTo>
                    <a:cubicBezTo>
                      <a:pt x="1956" y="3762"/>
                      <a:pt x="2007" y="3762"/>
                      <a:pt x="2070" y="3762"/>
                    </a:cubicBezTo>
                    <a:cubicBezTo>
                      <a:pt x="2133" y="3749"/>
                      <a:pt x="2196" y="3736"/>
                      <a:pt x="2272" y="3724"/>
                    </a:cubicBezTo>
                    <a:cubicBezTo>
                      <a:pt x="2549" y="3673"/>
                      <a:pt x="2814" y="3547"/>
                      <a:pt x="3041" y="3383"/>
                    </a:cubicBezTo>
                    <a:cubicBezTo>
                      <a:pt x="3104" y="3332"/>
                      <a:pt x="3168" y="3269"/>
                      <a:pt x="3231" y="3206"/>
                    </a:cubicBezTo>
                    <a:cubicBezTo>
                      <a:pt x="3243" y="3193"/>
                      <a:pt x="3243" y="3181"/>
                      <a:pt x="3256" y="3181"/>
                    </a:cubicBezTo>
                    <a:cubicBezTo>
                      <a:pt x="3306" y="3130"/>
                      <a:pt x="3344" y="3080"/>
                      <a:pt x="3382" y="3029"/>
                    </a:cubicBezTo>
                    <a:cubicBezTo>
                      <a:pt x="3622" y="2714"/>
                      <a:pt x="3773" y="2323"/>
                      <a:pt x="3773" y="1881"/>
                    </a:cubicBezTo>
                    <a:cubicBezTo>
                      <a:pt x="3773" y="846"/>
                      <a:pt x="2928" y="0"/>
                      <a:pt x="1893" y="0"/>
                    </a:cubicBezTo>
                    <a:cubicBezTo>
                      <a:pt x="845" y="0"/>
                      <a:pt x="0" y="846"/>
                      <a:pt x="0" y="1881"/>
                    </a:cubicBezTo>
                  </a:path>
                </a:pathLst>
              </a:custGeom>
              <a:solidFill>
                <a:srgbClr val="B8E4FA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CustomShape 29"/>
              <p:cNvSpPr/>
              <p:nvPr/>
            </p:nvSpPr>
            <p:spPr>
              <a:xfrm>
                <a:off x="5678280" y="3144240"/>
                <a:ext cx="132840" cy="7992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1453">
                    <a:moveTo>
                      <a:pt x="0" y="467"/>
                    </a:moveTo>
                    <a:lnTo>
                      <a:pt x="0" y="467"/>
                    </a:lnTo>
                    <a:cubicBezTo>
                      <a:pt x="177" y="1073"/>
                      <a:pt x="177" y="1073"/>
                      <a:pt x="177" y="1073"/>
                    </a:cubicBezTo>
                    <a:cubicBezTo>
                      <a:pt x="429" y="1262"/>
                      <a:pt x="719" y="1401"/>
                      <a:pt x="1060" y="1439"/>
                    </a:cubicBezTo>
                    <a:cubicBezTo>
                      <a:pt x="1124" y="1452"/>
                      <a:pt x="1187" y="1452"/>
                      <a:pt x="1237" y="1452"/>
                    </a:cubicBezTo>
                    <a:cubicBezTo>
                      <a:pt x="1262" y="1452"/>
                      <a:pt x="1288" y="1452"/>
                      <a:pt x="1313" y="1452"/>
                    </a:cubicBezTo>
                    <a:cubicBezTo>
                      <a:pt x="1376" y="1452"/>
                      <a:pt x="1439" y="1452"/>
                      <a:pt x="1502" y="1452"/>
                    </a:cubicBezTo>
                    <a:cubicBezTo>
                      <a:pt x="1565" y="1439"/>
                      <a:pt x="1641" y="1426"/>
                      <a:pt x="1704" y="1414"/>
                    </a:cubicBezTo>
                    <a:cubicBezTo>
                      <a:pt x="2007" y="1351"/>
                      <a:pt x="2322" y="1174"/>
                      <a:pt x="2550" y="984"/>
                    </a:cubicBezTo>
                    <a:cubicBezTo>
                      <a:pt x="2588" y="808"/>
                      <a:pt x="2588" y="581"/>
                      <a:pt x="2613" y="404"/>
                    </a:cubicBezTo>
                    <a:cubicBezTo>
                      <a:pt x="2461" y="341"/>
                      <a:pt x="1994" y="190"/>
                      <a:pt x="1704" y="89"/>
                    </a:cubicBezTo>
                    <a:cubicBezTo>
                      <a:pt x="1692" y="76"/>
                      <a:pt x="1692" y="76"/>
                      <a:pt x="1692" y="76"/>
                    </a:cubicBezTo>
                    <a:cubicBezTo>
                      <a:pt x="1679" y="76"/>
                      <a:pt x="1679" y="76"/>
                      <a:pt x="1666" y="76"/>
                    </a:cubicBezTo>
                    <a:cubicBezTo>
                      <a:pt x="1654" y="63"/>
                      <a:pt x="1641" y="63"/>
                      <a:pt x="1616" y="51"/>
                    </a:cubicBezTo>
                    <a:cubicBezTo>
                      <a:pt x="1603" y="51"/>
                      <a:pt x="1591" y="51"/>
                      <a:pt x="1578" y="38"/>
                    </a:cubicBezTo>
                    <a:cubicBezTo>
                      <a:pt x="1515" y="25"/>
                      <a:pt x="1464" y="0"/>
                      <a:pt x="1452" y="0"/>
                    </a:cubicBezTo>
                    <a:lnTo>
                      <a:pt x="1452" y="0"/>
                    </a:lnTo>
                    <a:lnTo>
                      <a:pt x="1452" y="0"/>
                    </a:lnTo>
                    <a:cubicBezTo>
                      <a:pt x="1439" y="0"/>
                      <a:pt x="1439" y="0"/>
                      <a:pt x="1439" y="0"/>
                    </a:cubicBezTo>
                    <a:cubicBezTo>
                      <a:pt x="1048" y="25"/>
                      <a:pt x="1048" y="25"/>
                      <a:pt x="1048" y="25"/>
                    </a:cubicBezTo>
                    <a:cubicBezTo>
                      <a:pt x="985" y="38"/>
                      <a:pt x="985" y="38"/>
                      <a:pt x="985" y="38"/>
                    </a:cubicBezTo>
                    <a:cubicBezTo>
                      <a:pt x="959" y="38"/>
                      <a:pt x="959" y="38"/>
                      <a:pt x="959" y="38"/>
                    </a:cubicBezTo>
                    <a:cubicBezTo>
                      <a:pt x="959" y="38"/>
                      <a:pt x="959" y="38"/>
                      <a:pt x="947" y="38"/>
                    </a:cubicBezTo>
                    <a:cubicBezTo>
                      <a:pt x="922" y="38"/>
                      <a:pt x="858" y="63"/>
                      <a:pt x="770" y="89"/>
                    </a:cubicBezTo>
                    <a:cubicBezTo>
                      <a:pt x="757" y="89"/>
                      <a:pt x="757" y="89"/>
                      <a:pt x="757" y="89"/>
                    </a:cubicBezTo>
                    <a:cubicBezTo>
                      <a:pt x="530" y="164"/>
                      <a:pt x="139" y="303"/>
                      <a:pt x="0" y="467"/>
                    </a:cubicBezTo>
                  </a:path>
                </a:pathLst>
              </a:custGeom>
              <a:solidFill>
                <a:srgbClr val="4FCCC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7" name="CustomShape 30"/>
              <p:cNvSpPr/>
              <p:nvPr/>
            </p:nvSpPr>
            <p:spPr>
              <a:xfrm>
                <a:off x="5715000" y="3049200"/>
                <a:ext cx="5436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654">
                    <a:moveTo>
                      <a:pt x="480" y="75"/>
                    </a:moveTo>
                    <a:lnTo>
                      <a:pt x="480" y="75"/>
                    </a:lnTo>
                    <a:cubicBezTo>
                      <a:pt x="480" y="75"/>
                      <a:pt x="0" y="164"/>
                      <a:pt x="89" y="908"/>
                    </a:cubicBezTo>
                    <a:cubicBezTo>
                      <a:pt x="165" y="1653"/>
                      <a:pt x="594" y="1590"/>
                      <a:pt x="619" y="1590"/>
                    </a:cubicBezTo>
                    <a:cubicBezTo>
                      <a:pt x="644" y="1590"/>
                      <a:pt x="1048" y="1590"/>
                      <a:pt x="1061" y="681"/>
                    </a:cubicBezTo>
                    <a:cubicBezTo>
                      <a:pt x="1061" y="681"/>
                      <a:pt x="1074" y="0"/>
                      <a:pt x="480" y="75"/>
                    </a:cubicBezTo>
                  </a:path>
                </a:pathLst>
              </a:custGeom>
              <a:solidFill>
                <a:srgbClr val="F7AAA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8" name="CustomShape 31"/>
              <p:cNvSpPr/>
              <p:nvPr/>
            </p:nvSpPr>
            <p:spPr>
              <a:xfrm>
                <a:off x="5726520" y="3116160"/>
                <a:ext cx="33840" cy="4428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9">
                    <a:moveTo>
                      <a:pt x="50" y="164"/>
                    </a:moveTo>
                    <a:lnTo>
                      <a:pt x="50" y="164"/>
                    </a:lnTo>
                    <a:cubicBezTo>
                      <a:pt x="50" y="164"/>
                      <a:pt x="63" y="467"/>
                      <a:pt x="38" y="530"/>
                    </a:cubicBezTo>
                    <a:cubicBezTo>
                      <a:pt x="0" y="606"/>
                      <a:pt x="416" y="808"/>
                      <a:pt x="669" y="568"/>
                    </a:cubicBezTo>
                    <a:cubicBezTo>
                      <a:pt x="669" y="568"/>
                      <a:pt x="618" y="240"/>
                      <a:pt x="644" y="114"/>
                    </a:cubicBezTo>
                    <a:cubicBezTo>
                      <a:pt x="656" y="0"/>
                      <a:pt x="50" y="164"/>
                      <a:pt x="50" y="164"/>
                    </a:cubicBezTo>
                  </a:path>
                </a:pathLst>
              </a:custGeom>
              <a:solidFill>
                <a:srgbClr val="F7AAA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9" name="CustomShape 32"/>
              <p:cNvSpPr/>
              <p:nvPr/>
            </p:nvSpPr>
            <p:spPr>
              <a:xfrm>
                <a:off x="5714280" y="3084840"/>
                <a:ext cx="6120" cy="2124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392">
                    <a:moveTo>
                      <a:pt x="88" y="51"/>
                    </a:moveTo>
                    <a:lnTo>
                      <a:pt x="88" y="51"/>
                    </a:lnTo>
                    <a:cubicBezTo>
                      <a:pt x="88" y="51"/>
                      <a:pt x="38" y="0"/>
                      <a:pt x="12" y="51"/>
                    </a:cubicBezTo>
                    <a:cubicBezTo>
                      <a:pt x="0" y="114"/>
                      <a:pt x="101" y="366"/>
                      <a:pt x="101" y="379"/>
                    </a:cubicBezTo>
                    <a:cubicBezTo>
                      <a:pt x="101" y="379"/>
                      <a:pt x="101" y="391"/>
                      <a:pt x="113" y="379"/>
                    </a:cubicBezTo>
                    <a:cubicBezTo>
                      <a:pt x="126" y="366"/>
                      <a:pt x="88" y="51"/>
                      <a:pt x="88" y="51"/>
                    </a:cubicBezTo>
                  </a:path>
                </a:pathLst>
              </a:custGeom>
              <a:solidFill>
                <a:srgbClr val="F28DA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" name="CustomShape 33"/>
              <p:cNvSpPr/>
              <p:nvPr/>
            </p:nvSpPr>
            <p:spPr>
              <a:xfrm>
                <a:off x="5766840" y="3083400"/>
                <a:ext cx="612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05">
                    <a:moveTo>
                      <a:pt x="38" y="50"/>
                    </a:moveTo>
                    <a:lnTo>
                      <a:pt x="38" y="50"/>
                    </a:lnTo>
                    <a:cubicBezTo>
                      <a:pt x="38" y="50"/>
                      <a:pt x="89" y="0"/>
                      <a:pt x="101" y="50"/>
                    </a:cubicBezTo>
                    <a:cubicBezTo>
                      <a:pt x="126" y="113"/>
                      <a:pt x="51" y="366"/>
                      <a:pt x="38" y="379"/>
                    </a:cubicBezTo>
                    <a:cubicBezTo>
                      <a:pt x="38" y="379"/>
                      <a:pt x="25" y="404"/>
                      <a:pt x="13" y="391"/>
                    </a:cubicBezTo>
                    <a:cubicBezTo>
                      <a:pt x="0" y="379"/>
                      <a:pt x="38" y="50"/>
                      <a:pt x="38" y="50"/>
                    </a:cubicBezTo>
                  </a:path>
                </a:pathLst>
              </a:custGeom>
              <a:solidFill>
                <a:srgbClr val="F28DA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" name="CustomShape 34"/>
              <p:cNvSpPr/>
              <p:nvPr/>
            </p:nvSpPr>
            <p:spPr>
              <a:xfrm>
                <a:off x="5715000" y="3038760"/>
                <a:ext cx="5904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124">
                    <a:moveTo>
                      <a:pt x="51" y="821"/>
                    </a:moveTo>
                    <a:lnTo>
                      <a:pt x="51" y="821"/>
                    </a:lnTo>
                    <a:cubicBezTo>
                      <a:pt x="64" y="921"/>
                      <a:pt x="76" y="997"/>
                      <a:pt x="76" y="997"/>
                    </a:cubicBezTo>
                    <a:cubicBezTo>
                      <a:pt x="152" y="1086"/>
                      <a:pt x="152" y="1086"/>
                      <a:pt x="152" y="1086"/>
                    </a:cubicBezTo>
                    <a:cubicBezTo>
                      <a:pt x="152" y="1086"/>
                      <a:pt x="203" y="921"/>
                      <a:pt x="190" y="758"/>
                    </a:cubicBezTo>
                    <a:cubicBezTo>
                      <a:pt x="405" y="934"/>
                      <a:pt x="670" y="1010"/>
                      <a:pt x="947" y="758"/>
                    </a:cubicBezTo>
                    <a:cubicBezTo>
                      <a:pt x="910" y="997"/>
                      <a:pt x="998" y="1073"/>
                      <a:pt x="998" y="1123"/>
                    </a:cubicBezTo>
                    <a:cubicBezTo>
                      <a:pt x="1048" y="1060"/>
                      <a:pt x="1048" y="1060"/>
                      <a:pt x="1048" y="1060"/>
                    </a:cubicBezTo>
                    <a:cubicBezTo>
                      <a:pt x="1048" y="1060"/>
                      <a:pt x="1074" y="947"/>
                      <a:pt x="1086" y="808"/>
                    </a:cubicBezTo>
                    <a:lnTo>
                      <a:pt x="1086" y="808"/>
                    </a:lnTo>
                    <a:cubicBezTo>
                      <a:pt x="1086" y="783"/>
                      <a:pt x="1086" y="745"/>
                      <a:pt x="1099" y="720"/>
                    </a:cubicBezTo>
                    <a:cubicBezTo>
                      <a:pt x="1162" y="0"/>
                      <a:pt x="367" y="63"/>
                      <a:pt x="190" y="228"/>
                    </a:cubicBezTo>
                    <a:cubicBezTo>
                      <a:pt x="0" y="455"/>
                      <a:pt x="51" y="821"/>
                      <a:pt x="51" y="821"/>
                    </a:cubicBezTo>
                  </a:path>
                </a:pathLst>
              </a:custGeom>
              <a:solidFill>
                <a:srgbClr val="0078AE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2" name="CustomShape 35"/>
              <p:cNvSpPr/>
              <p:nvPr/>
            </p:nvSpPr>
            <p:spPr>
              <a:xfrm>
                <a:off x="5731560" y="3131640"/>
                <a:ext cx="25560" cy="936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78">
                    <a:moveTo>
                      <a:pt x="505" y="0"/>
                    </a:moveTo>
                    <a:lnTo>
                      <a:pt x="505" y="0"/>
                    </a:lnTo>
                    <a:cubicBezTo>
                      <a:pt x="505" y="0"/>
                      <a:pt x="429" y="101"/>
                      <a:pt x="252" y="101"/>
                    </a:cubicBezTo>
                    <a:cubicBezTo>
                      <a:pt x="76" y="101"/>
                      <a:pt x="0" y="0"/>
                      <a:pt x="0" y="0"/>
                    </a:cubicBezTo>
                    <a:cubicBezTo>
                      <a:pt x="0" y="0"/>
                      <a:pt x="76" y="177"/>
                      <a:pt x="252" y="177"/>
                    </a:cubicBezTo>
                    <a:cubicBezTo>
                      <a:pt x="429" y="177"/>
                      <a:pt x="505" y="0"/>
                      <a:pt x="505" y="0"/>
                    </a:cubicBezTo>
                  </a:path>
                </a:pathLst>
              </a:custGeom>
              <a:solidFill>
                <a:srgbClr val="F28DA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3" name="CustomShape 36"/>
              <p:cNvSpPr/>
              <p:nvPr/>
            </p:nvSpPr>
            <p:spPr>
              <a:xfrm>
                <a:off x="5726520" y="3137760"/>
                <a:ext cx="36360" cy="24120"/>
              </a:xfrm>
              <a:custGeom>
                <a:avLst/>
                <a:gdLst/>
                <a:ahLst/>
                <a:cxnLst/>
                <a:rect l="l" t="t" r="r" b="b"/>
                <a:pathLst>
                  <a:path w="720" h="442">
                    <a:moveTo>
                      <a:pt x="719" y="189"/>
                    </a:moveTo>
                    <a:lnTo>
                      <a:pt x="719" y="189"/>
                    </a:lnTo>
                    <a:cubicBezTo>
                      <a:pt x="719" y="189"/>
                      <a:pt x="593" y="404"/>
                      <a:pt x="353" y="429"/>
                    </a:cubicBezTo>
                    <a:cubicBezTo>
                      <a:pt x="202" y="441"/>
                      <a:pt x="63" y="252"/>
                      <a:pt x="0" y="151"/>
                    </a:cubicBezTo>
                    <a:cubicBezTo>
                      <a:pt x="0" y="151"/>
                      <a:pt x="353" y="0"/>
                      <a:pt x="719" y="189"/>
                    </a:cubicBezTo>
                  </a:path>
                </a:pathLst>
              </a:custGeom>
              <a:solidFill>
                <a:srgbClr val="F7AAA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" name="CustomShape 37"/>
              <p:cNvSpPr/>
              <p:nvPr/>
            </p:nvSpPr>
            <p:spPr>
              <a:xfrm>
                <a:off x="5765040" y="3149280"/>
                <a:ext cx="60120" cy="7308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326">
                    <a:moveTo>
                      <a:pt x="0" y="1325"/>
                    </a:moveTo>
                    <a:lnTo>
                      <a:pt x="0" y="1325"/>
                    </a:lnTo>
                    <a:cubicBezTo>
                      <a:pt x="530" y="1211"/>
                      <a:pt x="909" y="921"/>
                      <a:pt x="1187" y="504"/>
                    </a:cubicBezTo>
                    <a:cubicBezTo>
                      <a:pt x="1174" y="441"/>
                      <a:pt x="1149" y="403"/>
                      <a:pt x="1123" y="391"/>
                    </a:cubicBezTo>
                    <a:cubicBezTo>
                      <a:pt x="1123" y="391"/>
                      <a:pt x="871" y="227"/>
                      <a:pt x="0" y="0"/>
                    </a:cubicBezTo>
                    <a:lnTo>
                      <a:pt x="0" y="0"/>
                    </a:lnTo>
                    <a:cubicBezTo>
                      <a:pt x="0" y="12"/>
                      <a:pt x="0" y="668"/>
                      <a:pt x="0" y="1325"/>
                    </a:cubicBezTo>
                  </a:path>
                </a:pathLst>
              </a:custGeom>
              <a:solidFill>
                <a:srgbClr val="4FCCC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" name="CustomShape 38"/>
              <p:cNvSpPr/>
              <p:nvPr/>
            </p:nvSpPr>
            <p:spPr>
              <a:xfrm>
                <a:off x="5666760" y="3146400"/>
                <a:ext cx="6516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402">
                    <a:moveTo>
                      <a:pt x="0" y="618"/>
                    </a:moveTo>
                    <a:lnTo>
                      <a:pt x="0" y="618"/>
                    </a:lnTo>
                    <a:cubicBezTo>
                      <a:pt x="202" y="997"/>
                      <a:pt x="871" y="1388"/>
                      <a:pt x="1287" y="1401"/>
                    </a:cubicBezTo>
                    <a:cubicBezTo>
                      <a:pt x="1262" y="707"/>
                      <a:pt x="1174" y="0"/>
                      <a:pt x="1174" y="0"/>
                    </a:cubicBezTo>
                    <a:cubicBezTo>
                      <a:pt x="1111" y="13"/>
                      <a:pt x="1047" y="38"/>
                      <a:pt x="997" y="51"/>
                    </a:cubicBezTo>
                    <a:cubicBezTo>
                      <a:pt x="984" y="51"/>
                      <a:pt x="984" y="51"/>
                      <a:pt x="984" y="51"/>
                    </a:cubicBezTo>
                    <a:cubicBezTo>
                      <a:pt x="479" y="202"/>
                      <a:pt x="227" y="328"/>
                      <a:pt x="139" y="379"/>
                    </a:cubicBezTo>
                    <a:lnTo>
                      <a:pt x="139" y="379"/>
                    </a:lnTo>
                    <a:lnTo>
                      <a:pt x="139" y="379"/>
                    </a:lnTo>
                    <a:cubicBezTo>
                      <a:pt x="113" y="391"/>
                      <a:pt x="101" y="391"/>
                      <a:pt x="101" y="391"/>
                    </a:cubicBezTo>
                    <a:lnTo>
                      <a:pt x="101" y="404"/>
                    </a:lnTo>
                    <a:cubicBezTo>
                      <a:pt x="76" y="442"/>
                      <a:pt x="38" y="530"/>
                      <a:pt x="0" y="618"/>
                    </a:cubicBezTo>
                  </a:path>
                </a:pathLst>
              </a:custGeom>
              <a:solidFill>
                <a:srgbClr val="4FCCC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6" name="CustomShape 39"/>
              <p:cNvSpPr/>
              <p:nvPr/>
            </p:nvSpPr>
            <p:spPr>
              <a:xfrm>
                <a:off x="5659560" y="3298680"/>
                <a:ext cx="41040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8066" h="405">
                    <a:moveTo>
                      <a:pt x="0" y="0"/>
                    </a:moveTo>
                    <a:lnTo>
                      <a:pt x="8065" y="0"/>
                    </a:lnTo>
                    <a:lnTo>
                      <a:pt x="8065" y="404"/>
                    </a:lnTo>
                    <a:lnTo>
                      <a:pt x="0" y="40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7" name="CustomShape 40"/>
              <p:cNvSpPr/>
              <p:nvPr/>
            </p:nvSpPr>
            <p:spPr>
              <a:xfrm>
                <a:off x="5659560" y="3360960"/>
                <a:ext cx="4104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8066" h="417">
                    <a:moveTo>
                      <a:pt x="0" y="0"/>
                    </a:moveTo>
                    <a:lnTo>
                      <a:pt x="8065" y="0"/>
                    </a:lnTo>
                    <a:lnTo>
                      <a:pt x="8065" y="416"/>
                    </a:lnTo>
                    <a:lnTo>
                      <a:pt x="0" y="4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8" name="CustomShape 41"/>
              <p:cNvSpPr/>
              <p:nvPr/>
            </p:nvSpPr>
            <p:spPr>
              <a:xfrm>
                <a:off x="5659560" y="3429000"/>
                <a:ext cx="41040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8066" h="418">
                    <a:moveTo>
                      <a:pt x="0" y="0"/>
                    </a:moveTo>
                    <a:lnTo>
                      <a:pt x="8065" y="0"/>
                    </a:lnTo>
                    <a:lnTo>
                      <a:pt x="8065" y="417"/>
                    </a:lnTo>
                    <a:lnTo>
                      <a:pt x="0" y="4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9" name="CustomShape 42"/>
              <p:cNvSpPr/>
              <p:nvPr/>
            </p:nvSpPr>
            <p:spPr>
              <a:xfrm>
                <a:off x="5659560" y="3496680"/>
                <a:ext cx="41040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8066" h="405">
                    <a:moveTo>
                      <a:pt x="0" y="0"/>
                    </a:moveTo>
                    <a:lnTo>
                      <a:pt x="8065" y="0"/>
                    </a:lnTo>
                    <a:lnTo>
                      <a:pt x="8065" y="404"/>
                    </a:lnTo>
                    <a:lnTo>
                      <a:pt x="0" y="40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0" name="CustomShape 43"/>
              <p:cNvSpPr/>
              <p:nvPr/>
            </p:nvSpPr>
            <p:spPr>
              <a:xfrm>
                <a:off x="5871240" y="3062520"/>
                <a:ext cx="478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60">
                    <a:moveTo>
                      <a:pt x="467" y="0"/>
                    </a:moveTo>
                    <a:lnTo>
                      <a:pt x="467" y="0"/>
                    </a:lnTo>
                    <a:cubicBezTo>
                      <a:pt x="732" y="0"/>
                      <a:pt x="946" y="214"/>
                      <a:pt x="946" y="479"/>
                    </a:cubicBezTo>
                    <a:cubicBezTo>
                      <a:pt x="946" y="744"/>
                      <a:pt x="732" y="959"/>
                      <a:pt x="467" y="959"/>
                    </a:cubicBezTo>
                    <a:cubicBezTo>
                      <a:pt x="215" y="959"/>
                      <a:pt x="0" y="744"/>
                      <a:pt x="0" y="479"/>
                    </a:cubicBezTo>
                    <a:cubicBezTo>
                      <a:pt x="0" y="214"/>
                      <a:pt x="215" y="0"/>
                      <a:pt x="467" y="0"/>
                    </a:cubicBez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1" name="CustomShape 44"/>
              <p:cNvSpPr/>
              <p:nvPr/>
            </p:nvSpPr>
            <p:spPr>
              <a:xfrm>
                <a:off x="5880960" y="3071520"/>
                <a:ext cx="2844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31">
                    <a:moveTo>
                      <a:pt x="568" y="239"/>
                    </a:moveTo>
                    <a:lnTo>
                      <a:pt x="366" y="239"/>
                    </a:lnTo>
                    <a:lnTo>
                      <a:pt x="366" y="0"/>
                    </a:lnTo>
                    <a:lnTo>
                      <a:pt x="202" y="0"/>
                    </a:lnTo>
                    <a:lnTo>
                      <a:pt x="202" y="239"/>
                    </a:lnTo>
                    <a:lnTo>
                      <a:pt x="0" y="239"/>
                    </a:lnTo>
                    <a:lnTo>
                      <a:pt x="0" y="403"/>
                    </a:lnTo>
                    <a:lnTo>
                      <a:pt x="202" y="403"/>
                    </a:lnTo>
                    <a:lnTo>
                      <a:pt x="202" y="630"/>
                    </a:lnTo>
                    <a:lnTo>
                      <a:pt x="366" y="630"/>
                    </a:lnTo>
                    <a:lnTo>
                      <a:pt x="366" y="403"/>
                    </a:lnTo>
                    <a:lnTo>
                      <a:pt x="568" y="403"/>
                    </a:lnTo>
                    <a:lnTo>
                      <a:pt x="568" y="2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2" name="CustomShape 45"/>
              <p:cNvSpPr/>
              <p:nvPr/>
            </p:nvSpPr>
            <p:spPr>
              <a:xfrm>
                <a:off x="5871240" y="3148560"/>
                <a:ext cx="478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960">
                    <a:moveTo>
                      <a:pt x="467" y="0"/>
                    </a:moveTo>
                    <a:lnTo>
                      <a:pt x="467" y="0"/>
                    </a:lnTo>
                    <a:cubicBezTo>
                      <a:pt x="732" y="0"/>
                      <a:pt x="946" y="215"/>
                      <a:pt x="946" y="480"/>
                    </a:cubicBezTo>
                    <a:cubicBezTo>
                      <a:pt x="946" y="744"/>
                      <a:pt x="732" y="959"/>
                      <a:pt x="467" y="959"/>
                    </a:cubicBezTo>
                    <a:cubicBezTo>
                      <a:pt x="215" y="959"/>
                      <a:pt x="0" y="744"/>
                      <a:pt x="0" y="480"/>
                    </a:cubicBezTo>
                    <a:cubicBezTo>
                      <a:pt x="0" y="215"/>
                      <a:pt x="215" y="0"/>
                      <a:pt x="467" y="0"/>
                    </a:cubicBez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3" name="CustomShape 46"/>
              <p:cNvSpPr/>
              <p:nvPr/>
            </p:nvSpPr>
            <p:spPr>
              <a:xfrm>
                <a:off x="5880960" y="3157560"/>
                <a:ext cx="28440" cy="3456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632">
                    <a:moveTo>
                      <a:pt x="568" y="252"/>
                    </a:moveTo>
                    <a:lnTo>
                      <a:pt x="366" y="252"/>
                    </a:lnTo>
                    <a:lnTo>
                      <a:pt x="366" y="0"/>
                    </a:lnTo>
                    <a:lnTo>
                      <a:pt x="202" y="0"/>
                    </a:lnTo>
                    <a:lnTo>
                      <a:pt x="202" y="252"/>
                    </a:lnTo>
                    <a:lnTo>
                      <a:pt x="0" y="252"/>
                    </a:lnTo>
                    <a:lnTo>
                      <a:pt x="0" y="404"/>
                    </a:lnTo>
                    <a:lnTo>
                      <a:pt x="202" y="404"/>
                    </a:lnTo>
                    <a:lnTo>
                      <a:pt x="202" y="631"/>
                    </a:lnTo>
                    <a:lnTo>
                      <a:pt x="366" y="631"/>
                    </a:lnTo>
                    <a:lnTo>
                      <a:pt x="366" y="404"/>
                    </a:lnTo>
                    <a:lnTo>
                      <a:pt x="568" y="404"/>
                    </a:lnTo>
                    <a:lnTo>
                      <a:pt x="568" y="25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4" name="CustomShape 47"/>
              <p:cNvSpPr/>
              <p:nvPr/>
            </p:nvSpPr>
            <p:spPr>
              <a:xfrm>
                <a:off x="5939280" y="3075480"/>
                <a:ext cx="13068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418">
                    <a:moveTo>
                      <a:pt x="0" y="0"/>
                    </a:moveTo>
                    <a:lnTo>
                      <a:pt x="2574" y="0"/>
                    </a:lnTo>
                    <a:lnTo>
                      <a:pt x="2574" y="417"/>
                    </a:lnTo>
                    <a:lnTo>
                      <a:pt x="0" y="4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5" name="CustomShape 48"/>
              <p:cNvSpPr/>
              <p:nvPr/>
            </p:nvSpPr>
            <p:spPr>
              <a:xfrm>
                <a:off x="5939280" y="3162960"/>
                <a:ext cx="130680" cy="21960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405">
                    <a:moveTo>
                      <a:pt x="0" y="0"/>
                    </a:moveTo>
                    <a:lnTo>
                      <a:pt x="2574" y="0"/>
                    </a:lnTo>
                    <a:lnTo>
                      <a:pt x="2574" y="404"/>
                    </a:lnTo>
                    <a:lnTo>
                      <a:pt x="0" y="40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BE5F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266" name="Group 49"/>
          <p:cNvGrpSpPr/>
          <p:nvPr/>
        </p:nvGrpSpPr>
        <p:grpSpPr>
          <a:xfrm>
            <a:off x="609480" y="1657440"/>
            <a:ext cx="1162800" cy="1162440"/>
            <a:chOff x="609480" y="1657440"/>
            <a:chExt cx="1162800" cy="1162440"/>
          </a:xfrm>
        </p:grpSpPr>
        <p:sp>
          <p:nvSpPr>
            <p:cNvPr id="267" name="CustomShape 50"/>
            <p:cNvSpPr/>
            <p:nvPr/>
          </p:nvSpPr>
          <p:spPr>
            <a:xfrm>
              <a:off x="609480" y="1657440"/>
              <a:ext cx="1162800" cy="1162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68" name="Group 51"/>
            <p:cNvGrpSpPr/>
            <p:nvPr/>
          </p:nvGrpSpPr>
          <p:grpSpPr>
            <a:xfrm>
              <a:off x="914400" y="2058120"/>
              <a:ext cx="151920" cy="380520"/>
              <a:chOff x="914400" y="2058120"/>
              <a:chExt cx="151920" cy="380520"/>
            </a:xfrm>
          </p:grpSpPr>
          <p:sp>
            <p:nvSpPr>
              <p:cNvPr id="269" name="CustomShape 52"/>
              <p:cNvSpPr/>
              <p:nvPr/>
            </p:nvSpPr>
            <p:spPr>
              <a:xfrm>
                <a:off x="914400" y="2058120"/>
                <a:ext cx="151920" cy="380520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400050">
                    <a:moveTo>
                      <a:pt x="137834" y="156"/>
                    </a:moveTo>
                    <a:cubicBezTo>
                      <a:pt x="165457" y="156"/>
                      <a:pt x="187364" y="156"/>
                      <a:pt x="214987" y="156"/>
                    </a:cubicBezTo>
                    <a:cubicBezTo>
                      <a:pt x="221654" y="156"/>
                      <a:pt x="228322" y="-1749"/>
                      <a:pt x="232132" y="7776"/>
                    </a:cubicBezTo>
                    <a:cubicBezTo>
                      <a:pt x="250229" y="48733"/>
                      <a:pt x="272137" y="93501"/>
                      <a:pt x="275947" y="139221"/>
                    </a:cubicBezTo>
                    <a:cubicBezTo>
                      <a:pt x="279757" y="183988"/>
                      <a:pt x="261659" y="212563"/>
                      <a:pt x="223559" y="235423"/>
                    </a:cubicBezTo>
                    <a:cubicBezTo>
                      <a:pt x="212129" y="242091"/>
                      <a:pt x="202604" y="247806"/>
                      <a:pt x="190222" y="253521"/>
                    </a:cubicBezTo>
                    <a:cubicBezTo>
                      <a:pt x="154979" y="270666"/>
                      <a:pt x="153074" y="291621"/>
                      <a:pt x="153074" y="321148"/>
                    </a:cubicBezTo>
                    <a:cubicBezTo>
                      <a:pt x="152122" y="349723"/>
                      <a:pt x="163552" y="364963"/>
                      <a:pt x="189269" y="373536"/>
                    </a:cubicBezTo>
                    <a:cubicBezTo>
                      <a:pt x="200699" y="377346"/>
                      <a:pt x="214034" y="384013"/>
                      <a:pt x="225464" y="387823"/>
                    </a:cubicBezTo>
                    <a:cubicBezTo>
                      <a:pt x="229274" y="388776"/>
                      <a:pt x="232132" y="391633"/>
                      <a:pt x="231179" y="395443"/>
                    </a:cubicBezTo>
                    <a:cubicBezTo>
                      <a:pt x="230227" y="399253"/>
                      <a:pt x="226417" y="400206"/>
                      <a:pt x="222607" y="400206"/>
                    </a:cubicBezTo>
                    <a:cubicBezTo>
                      <a:pt x="168314" y="400206"/>
                      <a:pt x="109259" y="400206"/>
                      <a:pt x="54014" y="400206"/>
                    </a:cubicBezTo>
                    <a:cubicBezTo>
                      <a:pt x="50204" y="400206"/>
                      <a:pt x="46394" y="400206"/>
                      <a:pt x="45442" y="396396"/>
                    </a:cubicBezTo>
                    <a:cubicBezTo>
                      <a:pt x="44489" y="391633"/>
                      <a:pt x="49252" y="388776"/>
                      <a:pt x="53062" y="387823"/>
                    </a:cubicBezTo>
                    <a:cubicBezTo>
                      <a:pt x="64492" y="383061"/>
                      <a:pt x="78779" y="376393"/>
                      <a:pt x="91162" y="372583"/>
                    </a:cubicBezTo>
                    <a:cubicBezTo>
                      <a:pt x="115927" y="364011"/>
                      <a:pt x="125452" y="348771"/>
                      <a:pt x="124499" y="322101"/>
                    </a:cubicBezTo>
                    <a:cubicBezTo>
                      <a:pt x="124499" y="295431"/>
                      <a:pt x="129262" y="270666"/>
                      <a:pt x="91162" y="255426"/>
                    </a:cubicBezTo>
                    <a:cubicBezTo>
                      <a:pt x="78779" y="249711"/>
                      <a:pt x="68302" y="244948"/>
                      <a:pt x="55919" y="237328"/>
                    </a:cubicBezTo>
                    <a:cubicBezTo>
                      <a:pt x="7342" y="207801"/>
                      <a:pt x="-8851" y="172558"/>
                      <a:pt x="4484" y="117313"/>
                    </a:cubicBezTo>
                    <a:cubicBezTo>
                      <a:pt x="13057" y="83023"/>
                      <a:pt x="26392" y="44923"/>
                      <a:pt x="40679" y="12538"/>
                    </a:cubicBezTo>
                    <a:cubicBezTo>
                      <a:pt x="44489" y="3013"/>
                      <a:pt x="49252" y="156"/>
                      <a:pt x="59729" y="156"/>
                    </a:cubicBezTo>
                    <a:cubicBezTo>
                      <a:pt x="85447" y="1108"/>
                      <a:pt x="110212" y="156"/>
                      <a:pt x="137834" y="156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4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0" name="CustomShape 53"/>
              <p:cNvSpPr/>
              <p:nvPr/>
            </p:nvSpPr>
            <p:spPr>
              <a:xfrm>
                <a:off x="933480" y="2106720"/>
                <a:ext cx="113760" cy="19368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>
                    <a:moveTo>
                      <a:pt x="719" y="529"/>
                    </a:moveTo>
                    <a:lnTo>
                      <a:pt x="719" y="529"/>
                    </a:lnTo>
                    <a:cubicBezTo>
                      <a:pt x="261" y="1553"/>
                      <a:pt x="0" y="2764"/>
                      <a:pt x="0" y="3972"/>
                    </a:cubicBezTo>
                    <a:cubicBezTo>
                      <a:pt x="8" y="4603"/>
                      <a:pt x="16" y="5235"/>
                      <a:pt x="24" y="5866"/>
                    </a:cubicBezTo>
                    <a:cubicBezTo>
                      <a:pt x="44" y="6580"/>
                      <a:pt x="241" y="7266"/>
                      <a:pt x="609" y="7791"/>
                    </a:cubicBezTo>
                    <a:cubicBezTo>
                      <a:pt x="980" y="8289"/>
                      <a:pt x="4501" y="10000"/>
                      <a:pt x="5001" y="10000"/>
                    </a:cubicBezTo>
                    <a:lnTo>
                      <a:pt x="5001" y="10000"/>
                    </a:lnTo>
                    <a:cubicBezTo>
                      <a:pt x="5523" y="10000"/>
                      <a:pt x="9066" y="8257"/>
                      <a:pt x="9434" y="7729"/>
                    </a:cubicBezTo>
                    <a:cubicBezTo>
                      <a:pt x="9805" y="7203"/>
                      <a:pt x="10000" y="6489"/>
                      <a:pt x="10000" y="5744"/>
                    </a:cubicBezTo>
                    <a:cubicBezTo>
                      <a:pt x="9993" y="5174"/>
                      <a:pt x="9985" y="4605"/>
                      <a:pt x="9978" y="4035"/>
                    </a:cubicBezTo>
                    <a:lnTo>
                      <a:pt x="9978" y="4004"/>
                    </a:lnTo>
                    <a:lnTo>
                      <a:pt x="9978" y="4004"/>
                    </a:lnTo>
                    <a:cubicBezTo>
                      <a:pt x="9978" y="2764"/>
                      <a:pt x="9717" y="1584"/>
                      <a:pt x="9261" y="529"/>
                    </a:cubicBezTo>
                    <a:cubicBezTo>
                      <a:pt x="9173" y="341"/>
                      <a:pt x="9088" y="188"/>
                      <a:pt x="9000" y="0"/>
                    </a:cubicBezTo>
                    <a:lnTo>
                      <a:pt x="980" y="0"/>
                    </a:lnTo>
                    <a:cubicBezTo>
                      <a:pt x="892" y="188"/>
                      <a:pt x="807" y="341"/>
                      <a:pt x="719" y="52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1" name="Group 54"/>
            <p:cNvGrpSpPr/>
            <p:nvPr/>
          </p:nvGrpSpPr>
          <p:grpSpPr>
            <a:xfrm>
              <a:off x="801000" y="2134440"/>
              <a:ext cx="151920" cy="380520"/>
              <a:chOff x="801000" y="2134440"/>
              <a:chExt cx="151920" cy="380520"/>
            </a:xfrm>
          </p:grpSpPr>
          <p:sp>
            <p:nvSpPr>
              <p:cNvPr id="272" name="CustomShape 55"/>
              <p:cNvSpPr/>
              <p:nvPr/>
            </p:nvSpPr>
            <p:spPr>
              <a:xfrm>
                <a:off x="801000" y="2134440"/>
                <a:ext cx="151920" cy="380520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400050">
                    <a:moveTo>
                      <a:pt x="137834" y="156"/>
                    </a:moveTo>
                    <a:cubicBezTo>
                      <a:pt x="165457" y="156"/>
                      <a:pt x="187364" y="156"/>
                      <a:pt x="214987" y="156"/>
                    </a:cubicBezTo>
                    <a:cubicBezTo>
                      <a:pt x="221654" y="156"/>
                      <a:pt x="228322" y="-1749"/>
                      <a:pt x="232132" y="7776"/>
                    </a:cubicBezTo>
                    <a:cubicBezTo>
                      <a:pt x="250229" y="48733"/>
                      <a:pt x="272137" y="93501"/>
                      <a:pt x="275947" y="139221"/>
                    </a:cubicBezTo>
                    <a:cubicBezTo>
                      <a:pt x="279757" y="183988"/>
                      <a:pt x="261659" y="212563"/>
                      <a:pt x="223559" y="235423"/>
                    </a:cubicBezTo>
                    <a:cubicBezTo>
                      <a:pt x="212129" y="242091"/>
                      <a:pt x="202604" y="247806"/>
                      <a:pt x="190222" y="253521"/>
                    </a:cubicBezTo>
                    <a:cubicBezTo>
                      <a:pt x="154979" y="270666"/>
                      <a:pt x="153074" y="291621"/>
                      <a:pt x="153074" y="321148"/>
                    </a:cubicBezTo>
                    <a:cubicBezTo>
                      <a:pt x="152122" y="349723"/>
                      <a:pt x="163552" y="364963"/>
                      <a:pt x="189269" y="373536"/>
                    </a:cubicBezTo>
                    <a:cubicBezTo>
                      <a:pt x="200699" y="377346"/>
                      <a:pt x="214034" y="384013"/>
                      <a:pt x="225464" y="387823"/>
                    </a:cubicBezTo>
                    <a:cubicBezTo>
                      <a:pt x="229274" y="388776"/>
                      <a:pt x="232132" y="391633"/>
                      <a:pt x="231179" y="395443"/>
                    </a:cubicBezTo>
                    <a:cubicBezTo>
                      <a:pt x="230227" y="399253"/>
                      <a:pt x="226417" y="400206"/>
                      <a:pt x="222607" y="400206"/>
                    </a:cubicBezTo>
                    <a:cubicBezTo>
                      <a:pt x="168314" y="400206"/>
                      <a:pt x="109259" y="400206"/>
                      <a:pt x="54014" y="400206"/>
                    </a:cubicBezTo>
                    <a:cubicBezTo>
                      <a:pt x="50204" y="400206"/>
                      <a:pt x="46394" y="400206"/>
                      <a:pt x="45442" y="396396"/>
                    </a:cubicBezTo>
                    <a:cubicBezTo>
                      <a:pt x="44489" y="391633"/>
                      <a:pt x="49252" y="388776"/>
                      <a:pt x="53062" y="387823"/>
                    </a:cubicBezTo>
                    <a:cubicBezTo>
                      <a:pt x="64492" y="383061"/>
                      <a:pt x="78779" y="376393"/>
                      <a:pt x="91162" y="372583"/>
                    </a:cubicBezTo>
                    <a:cubicBezTo>
                      <a:pt x="115927" y="364011"/>
                      <a:pt x="125452" y="348771"/>
                      <a:pt x="124499" y="322101"/>
                    </a:cubicBezTo>
                    <a:cubicBezTo>
                      <a:pt x="124499" y="295431"/>
                      <a:pt x="129262" y="270666"/>
                      <a:pt x="91162" y="255426"/>
                    </a:cubicBezTo>
                    <a:cubicBezTo>
                      <a:pt x="78779" y="249711"/>
                      <a:pt x="68302" y="244948"/>
                      <a:pt x="55919" y="237328"/>
                    </a:cubicBezTo>
                    <a:cubicBezTo>
                      <a:pt x="7342" y="207801"/>
                      <a:pt x="-8851" y="172558"/>
                      <a:pt x="4484" y="117313"/>
                    </a:cubicBezTo>
                    <a:cubicBezTo>
                      <a:pt x="13057" y="83023"/>
                      <a:pt x="26392" y="44923"/>
                      <a:pt x="40679" y="12538"/>
                    </a:cubicBezTo>
                    <a:cubicBezTo>
                      <a:pt x="44489" y="3013"/>
                      <a:pt x="49252" y="156"/>
                      <a:pt x="59729" y="156"/>
                    </a:cubicBezTo>
                    <a:cubicBezTo>
                      <a:pt x="85447" y="1108"/>
                      <a:pt x="110212" y="156"/>
                      <a:pt x="137834" y="156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4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3" name="CustomShape 56"/>
              <p:cNvSpPr/>
              <p:nvPr/>
            </p:nvSpPr>
            <p:spPr>
              <a:xfrm>
                <a:off x="820080" y="2182680"/>
                <a:ext cx="113760" cy="19368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>
                    <a:moveTo>
                      <a:pt x="719" y="529"/>
                    </a:moveTo>
                    <a:lnTo>
                      <a:pt x="719" y="529"/>
                    </a:lnTo>
                    <a:cubicBezTo>
                      <a:pt x="261" y="1553"/>
                      <a:pt x="0" y="2764"/>
                      <a:pt x="0" y="3972"/>
                    </a:cubicBezTo>
                    <a:cubicBezTo>
                      <a:pt x="8" y="4603"/>
                      <a:pt x="16" y="5235"/>
                      <a:pt x="24" y="5866"/>
                    </a:cubicBezTo>
                    <a:cubicBezTo>
                      <a:pt x="44" y="6580"/>
                      <a:pt x="241" y="7266"/>
                      <a:pt x="609" y="7791"/>
                    </a:cubicBezTo>
                    <a:cubicBezTo>
                      <a:pt x="980" y="8289"/>
                      <a:pt x="4501" y="10000"/>
                      <a:pt x="5001" y="10000"/>
                    </a:cubicBezTo>
                    <a:lnTo>
                      <a:pt x="5001" y="10000"/>
                    </a:lnTo>
                    <a:cubicBezTo>
                      <a:pt x="5523" y="10000"/>
                      <a:pt x="9066" y="8257"/>
                      <a:pt x="9434" y="7729"/>
                    </a:cubicBezTo>
                    <a:cubicBezTo>
                      <a:pt x="9805" y="7203"/>
                      <a:pt x="10000" y="6489"/>
                      <a:pt x="10000" y="5744"/>
                    </a:cubicBezTo>
                    <a:cubicBezTo>
                      <a:pt x="9993" y="5174"/>
                      <a:pt x="9985" y="4605"/>
                      <a:pt x="9978" y="4035"/>
                    </a:cubicBezTo>
                    <a:lnTo>
                      <a:pt x="9978" y="4004"/>
                    </a:lnTo>
                    <a:lnTo>
                      <a:pt x="9978" y="4004"/>
                    </a:lnTo>
                    <a:cubicBezTo>
                      <a:pt x="9978" y="2764"/>
                      <a:pt x="9717" y="1584"/>
                      <a:pt x="9261" y="529"/>
                    </a:cubicBezTo>
                    <a:cubicBezTo>
                      <a:pt x="9173" y="341"/>
                      <a:pt x="9088" y="188"/>
                      <a:pt x="9000" y="0"/>
                    </a:cubicBezTo>
                    <a:lnTo>
                      <a:pt x="980" y="0"/>
                    </a:lnTo>
                    <a:cubicBezTo>
                      <a:pt x="892" y="188"/>
                      <a:pt x="807" y="341"/>
                      <a:pt x="719" y="52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4" name="Group 57"/>
            <p:cNvGrpSpPr/>
            <p:nvPr/>
          </p:nvGrpSpPr>
          <p:grpSpPr>
            <a:xfrm>
              <a:off x="1066680" y="1829520"/>
              <a:ext cx="533160" cy="761760"/>
              <a:chOff x="1066680" y="1829520"/>
              <a:chExt cx="533160" cy="761760"/>
            </a:xfrm>
          </p:grpSpPr>
          <p:grpSp>
            <p:nvGrpSpPr>
              <p:cNvPr id="275" name="Group 58"/>
              <p:cNvGrpSpPr/>
              <p:nvPr/>
            </p:nvGrpSpPr>
            <p:grpSpPr>
              <a:xfrm>
                <a:off x="1066680" y="1829520"/>
                <a:ext cx="533160" cy="761760"/>
                <a:chOff x="1066680" y="1829520"/>
                <a:chExt cx="533160" cy="761760"/>
              </a:xfrm>
            </p:grpSpPr>
            <p:sp>
              <p:nvSpPr>
                <p:cNvPr id="276" name="CustomShape 59"/>
                <p:cNvSpPr/>
                <p:nvPr/>
              </p:nvSpPr>
              <p:spPr>
                <a:xfrm>
                  <a:off x="1066680" y="1962720"/>
                  <a:ext cx="533160" cy="628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52" h="5734">
                      <a:moveTo>
                        <a:pt x="4226" y="2549"/>
                      </a:moveTo>
                      <a:lnTo>
                        <a:pt x="4226" y="2549"/>
                      </a:lnTo>
                      <a:cubicBezTo>
                        <a:pt x="4038" y="2353"/>
                        <a:pt x="3806" y="2184"/>
                        <a:pt x="3557" y="2068"/>
                      </a:cubicBezTo>
                      <a:cubicBezTo>
                        <a:pt x="3396" y="1988"/>
                        <a:pt x="3271" y="1845"/>
                        <a:pt x="3209" y="1676"/>
                      </a:cubicBezTo>
                      <a:cubicBezTo>
                        <a:pt x="3325" y="1479"/>
                        <a:pt x="3548" y="1346"/>
                        <a:pt x="3798" y="1346"/>
                      </a:cubicBezTo>
                      <a:cubicBezTo>
                        <a:pt x="4172" y="1346"/>
                        <a:pt x="4475" y="1649"/>
                        <a:pt x="4475" y="2024"/>
                      </a:cubicBezTo>
                      <a:cubicBezTo>
                        <a:pt x="4475" y="2238"/>
                        <a:pt x="4377" y="2425"/>
                        <a:pt x="4226" y="2549"/>
                      </a:cubicBezTo>
                      <a:lnTo>
                        <a:pt x="3173" y="0"/>
                      </a:lnTo>
                      <a:lnTo>
                        <a:pt x="3173" y="0"/>
                      </a:lnTo>
                      <a:cubicBezTo>
                        <a:pt x="1659" y="0"/>
                        <a:pt x="1659" y="0"/>
                        <a:pt x="1659" y="0"/>
                      </a:cubicBezTo>
                      <a:cubicBezTo>
                        <a:pt x="1659" y="1462"/>
                        <a:pt x="1659" y="1462"/>
                        <a:pt x="1659" y="1462"/>
                      </a:cubicBezTo>
                      <a:cubicBezTo>
                        <a:pt x="1659" y="1720"/>
                        <a:pt x="1507" y="1952"/>
                        <a:pt x="1266" y="2059"/>
                      </a:cubicBezTo>
                      <a:cubicBezTo>
                        <a:pt x="517" y="2416"/>
                        <a:pt x="0" y="3174"/>
                        <a:pt x="0" y="4056"/>
                      </a:cubicBezTo>
                      <a:cubicBezTo>
                        <a:pt x="9" y="4600"/>
                        <a:pt x="9" y="4600"/>
                        <a:pt x="9" y="4600"/>
                      </a:cubicBezTo>
                      <a:cubicBezTo>
                        <a:pt x="27" y="5224"/>
                        <a:pt x="544" y="5733"/>
                        <a:pt x="1168" y="5733"/>
                      </a:cubicBezTo>
                      <a:cubicBezTo>
                        <a:pt x="3673" y="5733"/>
                        <a:pt x="3673" y="5733"/>
                        <a:pt x="3673" y="5733"/>
                      </a:cubicBezTo>
                      <a:cubicBezTo>
                        <a:pt x="4323" y="5733"/>
                        <a:pt x="4841" y="5198"/>
                        <a:pt x="4832" y="4547"/>
                      </a:cubicBezTo>
                      <a:cubicBezTo>
                        <a:pt x="4823" y="4056"/>
                        <a:pt x="4823" y="4056"/>
                        <a:pt x="4823" y="4056"/>
                      </a:cubicBezTo>
                      <a:cubicBezTo>
                        <a:pt x="4823" y="3726"/>
                        <a:pt x="4743" y="3405"/>
                        <a:pt x="4618" y="3129"/>
                      </a:cubicBezTo>
                      <a:cubicBezTo>
                        <a:pt x="4992" y="2880"/>
                        <a:pt x="5251" y="2451"/>
                        <a:pt x="5251" y="1961"/>
                      </a:cubicBezTo>
                      <a:cubicBezTo>
                        <a:pt x="5251" y="1194"/>
                        <a:pt x="4627" y="571"/>
                        <a:pt x="3860" y="571"/>
                      </a:cubicBezTo>
                      <a:cubicBezTo>
                        <a:pt x="3610" y="571"/>
                        <a:pt x="3378" y="642"/>
                        <a:pt x="3173" y="748"/>
                      </a:cubicBezTo>
                      <a:cubicBezTo>
                        <a:pt x="3173" y="0"/>
                        <a:pt x="3173" y="0"/>
                        <a:pt x="3173" y="0"/>
                      </a:cubicBezTo>
                      <a:lnTo>
                        <a:pt x="4226" y="2549"/>
                      </a:ln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277" name="CustomShape 60"/>
                <p:cNvSpPr/>
                <p:nvPr/>
              </p:nvSpPr>
              <p:spPr>
                <a:xfrm>
                  <a:off x="1170360" y="1891080"/>
                  <a:ext cx="248760" cy="71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" h="651">
                      <a:moveTo>
                        <a:pt x="642" y="650"/>
                      </a:moveTo>
                      <a:lnTo>
                        <a:pt x="642" y="650"/>
                      </a:lnTo>
                      <a:cubicBezTo>
                        <a:pt x="490" y="650"/>
                        <a:pt x="490" y="650"/>
                        <a:pt x="490" y="650"/>
                      </a:cubicBezTo>
                      <a:cubicBezTo>
                        <a:pt x="445" y="650"/>
                        <a:pt x="410" y="633"/>
                        <a:pt x="383" y="606"/>
                      </a:cubicBezTo>
                      <a:cubicBezTo>
                        <a:pt x="44" y="267"/>
                        <a:pt x="44" y="267"/>
                        <a:pt x="44" y="267"/>
                      </a:cubicBezTo>
                      <a:cubicBezTo>
                        <a:pt x="17" y="231"/>
                        <a:pt x="0" y="196"/>
                        <a:pt x="0" y="151"/>
                      </a:cubicBezTo>
                      <a:cubicBezTo>
                        <a:pt x="0" y="71"/>
                        <a:pt x="71" y="0"/>
                        <a:pt x="151" y="0"/>
                      </a:cubicBezTo>
                      <a:cubicBezTo>
                        <a:pt x="2121" y="0"/>
                        <a:pt x="2121" y="0"/>
                        <a:pt x="2121" y="0"/>
                      </a:cubicBezTo>
                      <a:cubicBezTo>
                        <a:pt x="2299" y="0"/>
                        <a:pt x="2450" y="151"/>
                        <a:pt x="2450" y="329"/>
                      </a:cubicBezTo>
                      <a:cubicBezTo>
                        <a:pt x="2450" y="499"/>
                        <a:pt x="2299" y="650"/>
                        <a:pt x="2121" y="650"/>
                      </a:cubicBezTo>
                      <a:lnTo>
                        <a:pt x="642" y="650"/>
                      </a:lnTo>
                    </a:path>
                  </a:pathLst>
                </a:cu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278" name="CustomShape 61"/>
                <p:cNvSpPr/>
                <p:nvPr/>
              </p:nvSpPr>
              <p:spPr>
                <a:xfrm>
                  <a:off x="1254600" y="1829520"/>
                  <a:ext cx="117360" cy="6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" h="563">
                      <a:moveTo>
                        <a:pt x="1006" y="562"/>
                      </a:moveTo>
                      <a:lnTo>
                        <a:pt x="1006" y="562"/>
                      </a:lnTo>
                      <a:cubicBezTo>
                        <a:pt x="151" y="562"/>
                        <a:pt x="151" y="562"/>
                        <a:pt x="151" y="562"/>
                      </a:cubicBezTo>
                      <a:cubicBezTo>
                        <a:pt x="27" y="143"/>
                        <a:pt x="27" y="143"/>
                        <a:pt x="27" y="143"/>
                      </a:cubicBezTo>
                      <a:cubicBezTo>
                        <a:pt x="0" y="71"/>
                        <a:pt x="53" y="0"/>
                        <a:pt x="134" y="0"/>
                      </a:cubicBezTo>
                      <a:cubicBezTo>
                        <a:pt x="1024" y="0"/>
                        <a:pt x="1024" y="0"/>
                        <a:pt x="1024" y="0"/>
                      </a:cubicBezTo>
                      <a:cubicBezTo>
                        <a:pt x="1104" y="0"/>
                        <a:pt x="1158" y="71"/>
                        <a:pt x="1140" y="143"/>
                      </a:cubicBezTo>
                      <a:lnTo>
                        <a:pt x="1006" y="562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79" name="CustomShape 62"/>
                <p:cNvSpPr/>
                <p:nvPr/>
              </p:nvSpPr>
              <p:spPr>
                <a:xfrm>
                  <a:off x="1104120" y="1964520"/>
                  <a:ext cx="416160" cy="586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350">
                      <a:moveTo>
                        <a:pt x="2443" y="0"/>
                      </a:moveTo>
                      <a:lnTo>
                        <a:pt x="2443" y="0"/>
                      </a:lnTo>
                      <a:cubicBezTo>
                        <a:pt x="2443" y="1444"/>
                        <a:pt x="2443" y="1444"/>
                        <a:pt x="2443" y="1444"/>
                      </a:cubicBezTo>
                      <a:cubicBezTo>
                        <a:pt x="2443" y="1640"/>
                        <a:pt x="2496" y="1836"/>
                        <a:pt x="2603" y="1996"/>
                      </a:cubicBezTo>
                      <a:cubicBezTo>
                        <a:pt x="2710" y="2166"/>
                        <a:pt x="2862" y="2291"/>
                        <a:pt x="3040" y="2380"/>
                      </a:cubicBezTo>
                      <a:cubicBezTo>
                        <a:pt x="3343" y="2523"/>
                        <a:pt x="3611" y="2754"/>
                        <a:pt x="3798" y="3040"/>
                      </a:cubicBezTo>
                      <a:cubicBezTo>
                        <a:pt x="3985" y="3343"/>
                        <a:pt x="4092" y="3682"/>
                        <a:pt x="4092" y="4038"/>
                      </a:cubicBezTo>
                      <a:lnTo>
                        <a:pt x="4092" y="4038"/>
                      </a:lnTo>
                      <a:cubicBezTo>
                        <a:pt x="4092" y="4047"/>
                        <a:pt x="4092" y="4047"/>
                        <a:pt x="4092" y="4047"/>
                      </a:cubicBezTo>
                      <a:cubicBezTo>
                        <a:pt x="4101" y="4538"/>
                        <a:pt x="4101" y="4538"/>
                        <a:pt x="4101" y="4538"/>
                      </a:cubicBezTo>
                      <a:cubicBezTo>
                        <a:pt x="4101" y="4752"/>
                        <a:pt x="4021" y="4957"/>
                        <a:pt x="3869" y="5108"/>
                      </a:cubicBezTo>
                      <a:cubicBezTo>
                        <a:pt x="3718" y="5260"/>
                        <a:pt x="3522" y="5349"/>
                        <a:pt x="3308" y="5349"/>
                      </a:cubicBezTo>
                      <a:cubicBezTo>
                        <a:pt x="803" y="5349"/>
                        <a:pt x="803" y="5349"/>
                        <a:pt x="803" y="5349"/>
                      </a:cubicBezTo>
                      <a:cubicBezTo>
                        <a:pt x="598" y="5349"/>
                        <a:pt x="402" y="5269"/>
                        <a:pt x="250" y="5126"/>
                      </a:cubicBezTo>
                      <a:cubicBezTo>
                        <a:pt x="99" y="4975"/>
                        <a:pt x="18" y="4778"/>
                        <a:pt x="10" y="4573"/>
                      </a:cubicBezTo>
                      <a:cubicBezTo>
                        <a:pt x="0" y="4029"/>
                        <a:pt x="0" y="4029"/>
                        <a:pt x="0" y="4029"/>
                      </a:cubicBezTo>
                      <a:cubicBezTo>
                        <a:pt x="0" y="3682"/>
                        <a:pt x="107" y="3334"/>
                        <a:pt x="295" y="3040"/>
                      </a:cubicBezTo>
                      <a:cubicBezTo>
                        <a:pt x="482" y="2754"/>
                        <a:pt x="749" y="2523"/>
                        <a:pt x="1062" y="2371"/>
                      </a:cubicBezTo>
                      <a:cubicBezTo>
                        <a:pt x="1240" y="2291"/>
                        <a:pt x="1391" y="2157"/>
                        <a:pt x="1490" y="1996"/>
                      </a:cubicBezTo>
                      <a:cubicBezTo>
                        <a:pt x="1597" y="1827"/>
                        <a:pt x="1659" y="1640"/>
                        <a:pt x="1659" y="1444"/>
                      </a:cubicBezTo>
                      <a:cubicBezTo>
                        <a:pt x="1659" y="0"/>
                        <a:pt x="1659" y="0"/>
                        <a:pt x="1659" y="0"/>
                      </a:cubicBezTo>
                      <a:cubicBezTo>
                        <a:pt x="2443" y="0"/>
                        <a:pt x="2443" y="0"/>
                        <a:pt x="2443" y="0"/>
                      </a:cubicBezTo>
                    </a:path>
                  </a:pathLst>
                </a:custGeom>
                <a:solidFill>
                  <a:schemeClr val="tx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280" name="CustomShape 63"/>
              <p:cNvSpPr/>
              <p:nvPr/>
            </p:nvSpPr>
            <p:spPr>
              <a:xfrm>
                <a:off x="1104840" y="2279880"/>
                <a:ext cx="418680" cy="27684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2462">
                    <a:moveTo>
                      <a:pt x="295" y="152"/>
                    </a:moveTo>
                    <a:lnTo>
                      <a:pt x="295" y="152"/>
                    </a:lnTo>
                    <a:cubicBezTo>
                      <a:pt x="107" y="446"/>
                      <a:pt x="0" y="794"/>
                      <a:pt x="0" y="1141"/>
                    </a:cubicBezTo>
                    <a:cubicBezTo>
                      <a:pt x="10" y="1685"/>
                      <a:pt x="10" y="1685"/>
                      <a:pt x="10" y="1685"/>
                    </a:cubicBezTo>
                    <a:cubicBezTo>
                      <a:pt x="18" y="1890"/>
                      <a:pt x="99" y="2087"/>
                      <a:pt x="250" y="2238"/>
                    </a:cubicBezTo>
                    <a:cubicBezTo>
                      <a:pt x="402" y="2381"/>
                      <a:pt x="598" y="2461"/>
                      <a:pt x="803" y="2461"/>
                    </a:cubicBezTo>
                    <a:cubicBezTo>
                      <a:pt x="3308" y="2461"/>
                      <a:pt x="3308" y="2461"/>
                      <a:pt x="3308" y="2461"/>
                    </a:cubicBezTo>
                    <a:cubicBezTo>
                      <a:pt x="3522" y="2461"/>
                      <a:pt x="3718" y="2372"/>
                      <a:pt x="3869" y="2220"/>
                    </a:cubicBezTo>
                    <a:cubicBezTo>
                      <a:pt x="4021" y="2069"/>
                      <a:pt x="4101" y="1864"/>
                      <a:pt x="4101" y="1650"/>
                    </a:cubicBezTo>
                    <a:cubicBezTo>
                      <a:pt x="4092" y="1159"/>
                      <a:pt x="4092" y="1159"/>
                      <a:pt x="4092" y="1159"/>
                    </a:cubicBezTo>
                    <a:cubicBezTo>
                      <a:pt x="4092" y="1150"/>
                      <a:pt x="4092" y="1150"/>
                      <a:pt x="4092" y="1150"/>
                    </a:cubicBezTo>
                    <a:lnTo>
                      <a:pt x="4092" y="1150"/>
                    </a:lnTo>
                    <a:cubicBezTo>
                      <a:pt x="4092" y="794"/>
                      <a:pt x="3985" y="455"/>
                      <a:pt x="3798" y="152"/>
                    </a:cubicBezTo>
                    <a:cubicBezTo>
                      <a:pt x="3762" y="98"/>
                      <a:pt x="3727" y="54"/>
                      <a:pt x="3691" y="0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366" y="54"/>
                      <a:pt x="331" y="98"/>
                      <a:pt x="295" y="15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ebene\Desktop\dataset-rename-dem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0"/>
            <a:ext cx="9144000" cy="514099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3" descr="C:\Users\ebene\Desktop\ezgif.com-gif-maker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915566"/>
            <a:ext cx="5097038" cy="314781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5"/>
          <p:cNvSpPr/>
          <p:nvPr/>
        </p:nvSpPr>
        <p:spPr>
          <a:xfrm>
            <a:off x="6095880" y="3803760"/>
            <a:ext cx="1828440" cy="441360"/>
          </a:xfrm>
          <a:custGeom>
            <a:avLst/>
            <a:gdLst/>
            <a:ahLst/>
            <a:cxnLst/>
            <a:rect l="l" t="t" r="r" b="b"/>
            <a:pathLst>
              <a:path w="6178" h="1542">
                <a:moveTo>
                  <a:pt x="6077" y="100"/>
                </a:moveTo>
                <a:lnTo>
                  <a:pt x="6077" y="100"/>
                </a:lnTo>
                <a:cubicBezTo>
                  <a:pt x="5385" y="0"/>
                  <a:pt x="5385" y="0"/>
                  <a:pt x="5385" y="0"/>
                </a:cubicBezTo>
                <a:lnTo>
                  <a:pt x="5385" y="0"/>
                </a:lnTo>
                <a:cubicBezTo>
                  <a:pt x="1250" y="108"/>
                  <a:pt x="1250" y="108"/>
                  <a:pt x="1250" y="108"/>
                </a:cubicBezTo>
                <a:lnTo>
                  <a:pt x="1250" y="108"/>
                </a:lnTo>
                <a:cubicBezTo>
                  <a:pt x="1050" y="142"/>
                  <a:pt x="825" y="192"/>
                  <a:pt x="575" y="275"/>
                </a:cubicBezTo>
                <a:cubicBezTo>
                  <a:pt x="500" y="300"/>
                  <a:pt x="425" y="350"/>
                  <a:pt x="350" y="375"/>
                </a:cubicBezTo>
                <a:cubicBezTo>
                  <a:pt x="142" y="458"/>
                  <a:pt x="0" y="650"/>
                  <a:pt x="0" y="883"/>
                </a:cubicBezTo>
                <a:cubicBezTo>
                  <a:pt x="0" y="1458"/>
                  <a:pt x="0" y="1458"/>
                  <a:pt x="0" y="1458"/>
                </a:cubicBezTo>
                <a:cubicBezTo>
                  <a:pt x="0" y="1499"/>
                  <a:pt x="42" y="1541"/>
                  <a:pt x="91" y="1541"/>
                </a:cubicBezTo>
                <a:cubicBezTo>
                  <a:pt x="1250" y="1541"/>
                  <a:pt x="1250" y="1541"/>
                  <a:pt x="1250" y="1541"/>
                </a:cubicBezTo>
                <a:lnTo>
                  <a:pt x="1250" y="1541"/>
                </a:lnTo>
                <a:cubicBezTo>
                  <a:pt x="5585" y="1541"/>
                  <a:pt x="5585" y="1541"/>
                  <a:pt x="5585" y="1541"/>
                </a:cubicBezTo>
                <a:cubicBezTo>
                  <a:pt x="5910" y="1408"/>
                  <a:pt x="5910" y="1408"/>
                  <a:pt x="5910" y="1408"/>
                </a:cubicBezTo>
                <a:cubicBezTo>
                  <a:pt x="6069" y="1350"/>
                  <a:pt x="6177" y="1192"/>
                  <a:pt x="6177" y="1025"/>
                </a:cubicBezTo>
                <a:cubicBezTo>
                  <a:pt x="6177" y="217"/>
                  <a:pt x="6177" y="217"/>
                  <a:pt x="6177" y="217"/>
                </a:cubicBezTo>
                <a:cubicBezTo>
                  <a:pt x="6177" y="158"/>
                  <a:pt x="6135" y="108"/>
                  <a:pt x="6077" y="1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"/>
          <p:cNvSpPr/>
          <p:nvPr/>
        </p:nvSpPr>
        <p:spPr>
          <a:xfrm>
            <a:off x="564120" y="1047600"/>
            <a:ext cx="4866840" cy="364248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3027600" y="383400"/>
            <a:ext cx="308844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1F497D"/>
                </a:solidFill>
                <a:latin typeface="Lato Heavy"/>
                <a:ea typeface="Lato Heavy"/>
              </a:rPr>
              <a:t>Business Problem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5562720" y="1047600"/>
            <a:ext cx="2961360" cy="190476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4" name="Group 4"/>
          <p:cNvGrpSpPr/>
          <p:nvPr/>
        </p:nvGrpSpPr>
        <p:grpSpPr>
          <a:xfrm>
            <a:off x="5638680" y="1200240"/>
            <a:ext cx="2819160" cy="1314000"/>
            <a:chOff x="5638680" y="1200240"/>
            <a:chExt cx="2819160" cy="1314000"/>
          </a:xfrm>
        </p:grpSpPr>
        <p:sp>
          <p:nvSpPr>
            <p:cNvPr id="285" name="CustomShape 5"/>
            <p:cNvSpPr/>
            <p:nvPr/>
          </p:nvSpPr>
          <p:spPr>
            <a:xfrm>
              <a:off x="5805000" y="1200240"/>
              <a:ext cx="248688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 b="0" strike="noStrike" spc="-1">
                  <a:solidFill>
                    <a:srgbClr val="1F497D"/>
                  </a:solidFill>
                  <a:latin typeface="Roboto Medium"/>
                  <a:ea typeface="Roboto Medium"/>
                </a:rPr>
                <a:t>+76,446</a:t>
              </a:r>
              <a:endParaRPr lang="en-IN" sz="3000" b="0" strike="noStrike" spc="-1">
                <a:latin typeface="Arial"/>
              </a:endParaRPr>
            </a:p>
          </p:txBody>
        </p:sp>
        <p:sp>
          <p:nvSpPr>
            <p:cNvPr id="286" name="CustomShape 6"/>
            <p:cNvSpPr/>
            <p:nvPr/>
          </p:nvSpPr>
          <p:spPr>
            <a:xfrm>
              <a:off x="5638680" y="1840680"/>
              <a:ext cx="2819160" cy="673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ts val="1531"/>
                </a:lnSpc>
              </a:pPr>
              <a:r>
                <a:rPr lang="en-IN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People were killed between 2008 and 2017 in road accidents due to consumption of alcohol or drugs.</a:t>
              </a:r>
              <a:endParaRPr lang="en-IN" sz="1100" b="0" strike="noStrike" spc="-1">
                <a:latin typeface="Arial"/>
              </a:endParaRPr>
            </a:p>
          </p:txBody>
        </p:sp>
      </p:grpSp>
      <p:sp>
        <p:nvSpPr>
          <p:cNvPr id="287" name="CustomShape 7"/>
          <p:cNvSpPr/>
          <p:nvPr/>
        </p:nvSpPr>
        <p:spPr>
          <a:xfrm>
            <a:off x="5562720" y="3029040"/>
            <a:ext cx="2961360" cy="159840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8" name="Group 8"/>
          <p:cNvGrpSpPr/>
          <p:nvPr/>
        </p:nvGrpSpPr>
        <p:grpSpPr>
          <a:xfrm>
            <a:off x="7162920" y="3105000"/>
            <a:ext cx="1064160" cy="411480"/>
            <a:chOff x="7162920" y="3105000"/>
            <a:chExt cx="1064160" cy="411480"/>
          </a:xfrm>
        </p:grpSpPr>
        <p:sp>
          <p:nvSpPr>
            <p:cNvPr id="289" name="CustomShape 9"/>
            <p:cNvSpPr/>
            <p:nvPr/>
          </p:nvSpPr>
          <p:spPr>
            <a:xfrm>
              <a:off x="7238880" y="3105000"/>
              <a:ext cx="988200" cy="411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7440" tIns="108720" rIns="217440" bIns="108720">
              <a:spAutoFit/>
            </a:bodyPr>
            <a:lstStyle/>
            <a:p>
              <a:pPr>
                <a:lnSpc>
                  <a:spcPts val="1531"/>
                </a:lnSpc>
                <a:spcBef>
                  <a:spcPts val="221"/>
                </a:spcBef>
              </a:pPr>
              <a:r>
                <a:rPr lang="en-US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Deaths</a:t>
              </a: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90" name="CustomShape 10"/>
            <p:cNvSpPr/>
            <p:nvPr/>
          </p:nvSpPr>
          <p:spPr>
            <a:xfrm>
              <a:off x="7162920" y="3175200"/>
              <a:ext cx="228240" cy="209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1" name="Group 11"/>
          <p:cNvGrpSpPr/>
          <p:nvPr/>
        </p:nvGrpSpPr>
        <p:grpSpPr>
          <a:xfrm>
            <a:off x="6019920" y="3105000"/>
            <a:ext cx="1122480" cy="411480"/>
            <a:chOff x="6019920" y="3105000"/>
            <a:chExt cx="1122480" cy="411480"/>
          </a:xfrm>
        </p:grpSpPr>
        <p:sp>
          <p:nvSpPr>
            <p:cNvPr id="292" name="CustomShape 12"/>
            <p:cNvSpPr/>
            <p:nvPr/>
          </p:nvSpPr>
          <p:spPr>
            <a:xfrm>
              <a:off x="6095880" y="3105000"/>
              <a:ext cx="1046520" cy="411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17440" tIns="108720" rIns="217440" bIns="108720">
              <a:spAutoFit/>
            </a:bodyPr>
            <a:lstStyle/>
            <a:p>
              <a:pPr>
                <a:lnSpc>
                  <a:spcPts val="1531"/>
                </a:lnSpc>
                <a:spcBef>
                  <a:spcPts val="221"/>
                </a:spcBef>
              </a:pPr>
              <a:r>
                <a:rPr lang="en-US" sz="11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Accidents</a:t>
              </a:r>
              <a:endParaRPr lang="en-IN" sz="1100" b="0" strike="noStrike" spc="-1">
                <a:latin typeface="Arial"/>
              </a:endParaRPr>
            </a:p>
          </p:txBody>
        </p:sp>
        <p:sp>
          <p:nvSpPr>
            <p:cNvPr id="293" name="CustomShape 13"/>
            <p:cNvSpPr/>
            <p:nvPr/>
          </p:nvSpPr>
          <p:spPr>
            <a:xfrm>
              <a:off x="6019920" y="3175200"/>
              <a:ext cx="234000" cy="20376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4" name="Group 14"/>
          <p:cNvGrpSpPr/>
          <p:nvPr/>
        </p:nvGrpSpPr>
        <p:grpSpPr>
          <a:xfrm>
            <a:off x="6217560" y="3638520"/>
            <a:ext cx="1706760" cy="729000"/>
            <a:chOff x="6217560" y="3638520"/>
            <a:chExt cx="1706760" cy="729000"/>
          </a:xfrm>
        </p:grpSpPr>
        <p:sp>
          <p:nvSpPr>
            <p:cNvPr id="296" name="CustomShape 16"/>
            <p:cNvSpPr/>
            <p:nvPr/>
          </p:nvSpPr>
          <p:spPr>
            <a:xfrm>
              <a:off x="6470640" y="3638520"/>
              <a:ext cx="1229400" cy="197640"/>
            </a:xfrm>
            <a:custGeom>
              <a:avLst/>
              <a:gdLst/>
              <a:ahLst/>
              <a:cxnLst/>
              <a:rect l="l" t="t" r="r" b="b"/>
              <a:pathLst>
                <a:path w="4152" h="692">
                  <a:moveTo>
                    <a:pt x="0" y="691"/>
                  </a:moveTo>
                  <a:lnTo>
                    <a:pt x="0" y="691"/>
                  </a:lnTo>
                  <a:cubicBezTo>
                    <a:pt x="0" y="691"/>
                    <a:pt x="909" y="8"/>
                    <a:pt x="1959" y="0"/>
                  </a:cubicBezTo>
                  <a:cubicBezTo>
                    <a:pt x="3001" y="0"/>
                    <a:pt x="3026" y="91"/>
                    <a:pt x="3951" y="483"/>
                  </a:cubicBezTo>
                  <a:cubicBezTo>
                    <a:pt x="4151" y="575"/>
                    <a:pt x="4151" y="575"/>
                    <a:pt x="4151" y="575"/>
                  </a:cubicBezTo>
                  <a:lnTo>
                    <a:pt x="0" y="691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360">
              <a:solidFill>
                <a:srgbClr val="606060"/>
              </a:solidFill>
              <a:beve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17"/>
            <p:cNvSpPr/>
            <p:nvPr/>
          </p:nvSpPr>
          <p:spPr>
            <a:xfrm>
              <a:off x="6217560" y="4008240"/>
              <a:ext cx="372960" cy="359280"/>
            </a:xfrm>
            <a:custGeom>
              <a:avLst/>
              <a:gdLst/>
              <a:ahLst/>
              <a:cxnLst/>
              <a:rect l="l" t="t" r="r" b="b"/>
              <a:pathLst>
                <a:path w="1260" h="1258">
                  <a:moveTo>
                    <a:pt x="1259" y="633"/>
                  </a:moveTo>
                  <a:lnTo>
                    <a:pt x="1259" y="633"/>
                  </a:lnTo>
                  <a:cubicBezTo>
                    <a:pt x="1259" y="982"/>
                    <a:pt x="976" y="1257"/>
                    <a:pt x="634" y="1257"/>
                  </a:cubicBezTo>
                  <a:cubicBezTo>
                    <a:pt x="284" y="1257"/>
                    <a:pt x="0" y="982"/>
                    <a:pt x="0" y="633"/>
                  </a:cubicBezTo>
                  <a:cubicBezTo>
                    <a:pt x="0" y="283"/>
                    <a:pt x="284" y="0"/>
                    <a:pt x="634" y="0"/>
                  </a:cubicBezTo>
                  <a:cubicBezTo>
                    <a:pt x="976" y="0"/>
                    <a:pt x="1259" y="283"/>
                    <a:pt x="1259" y="6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18"/>
            <p:cNvSpPr/>
            <p:nvPr/>
          </p:nvSpPr>
          <p:spPr>
            <a:xfrm>
              <a:off x="6323040" y="4110480"/>
              <a:ext cx="160200" cy="154800"/>
            </a:xfrm>
            <a:custGeom>
              <a:avLst/>
              <a:gdLst/>
              <a:ahLst/>
              <a:cxnLst/>
              <a:rect l="l" t="t" r="r" b="b"/>
              <a:pathLst>
                <a:path w="543" h="542">
                  <a:moveTo>
                    <a:pt x="542" y="275"/>
                  </a:moveTo>
                  <a:lnTo>
                    <a:pt x="542" y="275"/>
                  </a:lnTo>
                  <a:cubicBezTo>
                    <a:pt x="542" y="416"/>
                    <a:pt x="417" y="541"/>
                    <a:pt x="275" y="541"/>
                  </a:cubicBezTo>
                  <a:cubicBezTo>
                    <a:pt x="125" y="541"/>
                    <a:pt x="0" y="416"/>
                    <a:pt x="0" y="275"/>
                  </a:cubicBezTo>
                  <a:cubicBezTo>
                    <a:pt x="0" y="125"/>
                    <a:pt x="125" y="0"/>
                    <a:pt x="275" y="0"/>
                  </a:cubicBezTo>
                  <a:cubicBezTo>
                    <a:pt x="417" y="0"/>
                    <a:pt x="542" y="125"/>
                    <a:pt x="542" y="275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19"/>
            <p:cNvSpPr/>
            <p:nvPr/>
          </p:nvSpPr>
          <p:spPr>
            <a:xfrm>
              <a:off x="7492680" y="3715560"/>
              <a:ext cx="1080" cy="95400"/>
            </a:xfrm>
            <a:custGeom>
              <a:avLst/>
              <a:gdLst/>
              <a:ahLst/>
              <a:cxnLst/>
              <a:rect l="l" t="t" r="r" b="b"/>
              <a:pathLst>
                <a:path w="1" h="334">
                  <a:moveTo>
                    <a:pt x="0" y="0"/>
                  </a:moveTo>
                  <a:lnTo>
                    <a:pt x="0" y="333"/>
                  </a:lnTo>
                  <a:lnTo>
                    <a:pt x="0" y="0"/>
                  </a:lnTo>
                </a:path>
              </a:pathLst>
            </a:custGeom>
            <a:solidFill>
              <a:srgbClr val="20BBE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Line 20"/>
            <p:cNvSpPr/>
            <p:nvPr/>
          </p:nvSpPr>
          <p:spPr>
            <a:xfrm>
              <a:off x="7492680" y="3715200"/>
              <a:ext cx="1080" cy="96120"/>
            </a:xfrm>
            <a:prstGeom prst="line">
              <a:avLst/>
            </a:prstGeom>
            <a:ln w="20880">
              <a:solidFill>
                <a:srgbClr val="60606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21"/>
            <p:cNvSpPr/>
            <p:nvPr/>
          </p:nvSpPr>
          <p:spPr>
            <a:xfrm>
              <a:off x="7803360" y="3865680"/>
              <a:ext cx="120960" cy="74160"/>
            </a:xfrm>
            <a:custGeom>
              <a:avLst/>
              <a:gdLst/>
              <a:ahLst/>
              <a:cxnLst/>
              <a:rect l="l" t="t" r="r" b="b"/>
              <a:pathLst>
                <a:path w="409" h="259">
                  <a:moveTo>
                    <a:pt x="408" y="258"/>
                  </a:moveTo>
                  <a:lnTo>
                    <a:pt x="408" y="258"/>
                  </a:lnTo>
                  <a:cubicBezTo>
                    <a:pt x="108" y="258"/>
                    <a:pt x="108" y="258"/>
                    <a:pt x="108" y="258"/>
                  </a:cubicBezTo>
                  <a:cubicBezTo>
                    <a:pt x="49" y="258"/>
                    <a:pt x="0" y="208"/>
                    <a:pt x="0" y="15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50"/>
                    <a:pt x="49" y="0"/>
                    <a:pt x="108" y="0"/>
                  </a:cubicBezTo>
                  <a:cubicBezTo>
                    <a:pt x="408" y="0"/>
                    <a:pt x="408" y="0"/>
                    <a:pt x="408" y="0"/>
                  </a:cubicBezTo>
                  <a:lnTo>
                    <a:pt x="408" y="258"/>
                  </a:lnTo>
                </a:path>
              </a:pathLst>
            </a:custGeom>
            <a:solidFill>
              <a:srgbClr val="F22B0A"/>
            </a:solidFill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22"/>
            <p:cNvSpPr/>
            <p:nvPr/>
          </p:nvSpPr>
          <p:spPr>
            <a:xfrm>
              <a:off x="6849360" y="3927600"/>
              <a:ext cx="85680" cy="42480"/>
            </a:xfrm>
            <a:custGeom>
              <a:avLst/>
              <a:gdLst/>
              <a:ahLst/>
              <a:cxnLst/>
              <a:rect l="l" t="t" r="r" b="b"/>
              <a:pathLst>
                <a:path w="293" h="151">
                  <a:moveTo>
                    <a:pt x="217" y="150"/>
                  </a:moveTo>
                  <a:lnTo>
                    <a:pt x="217" y="150"/>
                  </a:lnTo>
                  <a:cubicBezTo>
                    <a:pt x="75" y="150"/>
                    <a:pt x="75" y="150"/>
                    <a:pt x="75" y="150"/>
                  </a:cubicBez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4"/>
                    <a:pt x="34" y="0"/>
                    <a:pt x="75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59" y="0"/>
                    <a:pt x="292" y="34"/>
                    <a:pt x="292" y="75"/>
                  </a:cubicBezTo>
                  <a:lnTo>
                    <a:pt x="292" y="75"/>
                  </a:lnTo>
                  <a:cubicBezTo>
                    <a:pt x="292" y="117"/>
                    <a:pt x="259" y="150"/>
                    <a:pt x="217" y="15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23"/>
            <p:cNvSpPr/>
            <p:nvPr/>
          </p:nvSpPr>
          <p:spPr>
            <a:xfrm>
              <a:off x="7373880" y="3927600"/>
              <a:ext cx="85680" cy="42480"/>
            </a:xfrm>
            <a:custGeom>
              <a:avLst/>
              <a:gdLst/>
              <a:ahLst/>
              <a:cxnLst/>
              <a:rect l="l" t="t" r="r" b="b"/>
              <a:pathLst>
                <a:path w="293" h="151">
                  <a:moveTo>
                    <a:pt x="217" y="150"/>
                  </a:moveTo>
                  <a:lnTo>
                    <a:pt x="217" y="150"/>
                  </a:lnTo>
                  <a:cubicBezTo>
                    <a:pt x="75" y="150"/>
                    <a:pt x="75" y="150"/>
                    <a:pt x="75" y="150"/>
                  </a:cubicBezTo>
                  <a:cubicBezTo>
                    <a:pt x="33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4"/>
                    <a:pt x="33" y="0"/>
                    <a:pt x="75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58" y="0"/>
                    <a:pt x="292" y="34"/>
                    <a:pt x="292" y="75"/>
                  </a:cubicBezTo>
                  <a:lnTo>
                    <a:pt x="292" y="75"/>
                  </a:lnTo>
                  <a:cubicBezTo>
                    <a:pt x="292" y="117"/>
                    <a:pt x="258" y="150"/>
                    <a:pt x="217" y="15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24"/>
            <p:cNvSpPr/>
            <p:nvPr/>
          </p:nvSpPr>
          <p:spPr>
            <a:xfrm>
              <a:off x="6954840" y="3643560"/>
              <a:ext cx="1080" cy="186480"/>
            </a:xfrm>
            <a:custGeom>
              <a:avLst/>
              <a:gdLst/>
              <a:ahLst/>
              <a:cxnLst/>
              <a:rect l="l" t="t" r="r" b="b"/>
              <a:pathLst>
                <a:path w="1" h="652">
                  <a:moveTo>
                    <a:pt x="0" y="651"/>
                  </a:moveTo>
                  <a:lnTo>
                    <a:pt x="0" y="0"/>
                  </a:lnTo>
                  <a:lnTo>
                    <a:pt x="0" y="651"/>
                  </a:lnTo>
                </a:path>
              </a:pathLst>
            </a:custGeom>
            <a:solidFill>
              <a:srgbClr val="20BBE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Line 25"/>
            <p:cNvSpPr/>
            <p:nvPr/>
          </p:nvSpPr>
          <p:spPr>
            <a:xfrm flipV="1">
              <a:off x="6954840" y="3642120"/>
              <a:ext cx="1080" cy="189360"/>
            </a:xfrm>
            <a:prstGeom prst="line">
              <a:avLst/>
            </a:prstGeom>
            <a:ln w="20880">
              <a:solidFill>
                <a:srgbClr val="60606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26"/>
            <p:cNvSpPr/>
            <p:nvPr/>
          </p:nvSpPr>
          <p:spPr>
            <a:xfrm>
              <a:off x="7373880" y="4008240"/>
              <a:ext cx="375480" cy="359280"/>
            </a:xfrm>
            <a:custGeom>
              <a:avLst/>
              <a:gdLst/>
              <a:ahLst/>
              <a:cxnLst/>
              <a:rect l="l" t="t" r="r" b="b"/>
              <a:pathLst>
                <a:path w="1268" h="1258">
                  <a:moveTo>
                    <a:pt x="1267" y="633"/>
                  </a:moveTo>
                  <a:lnTo>
                    <a:pt x="1267" y="633"/>
                  </a:lnTo>
                  <a:cubicBezTo>
                    <a:pt x="1267" y="982"/>
                    <a:pt x="984" y="1257"/>
                    <a:pt x="634" y="1257"/>
                  </a:cubicBezTo>
                  <a:cubicBezTo>
                    <a:pt x="284" y="1257"/>
                    <a:pt x="0" y="982"/>
                    <a:pt x="0" y="633"/>
                  </a:cubicBezTo>
                  <a:cubicBezTo>
                    <a:pt x="0" y="283"/>
                    <a:pt x="284" y="0"/>
                    <a:pt x="634" y="0"/>
                  </a:cubicBezTo>
                  <a:cubicBezTo>
                    <a:pt x="984" y="0"/>
                    <a:pt x="1267" y="283"/>
                    <a:pt x="1267" y="6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27"/>
            <p:cNvSpPr/>
            <p:nvPr/>
          </p:nvSpPr>
          <p:spPr>
            <a:xfrm>
              <a:off x="7483680" y="4110480"/>
              <a:ext cx="157680" cy="154800"/>
            </a:xfrm>
            <a:custGeom>
              <a:avLst/>
              <a:gdLst/>
              <a:ahLst/>
              <a:cxnLst/>
              <a:rect l="l" t="t" r="r" b="b"/>
              <a:pathLst>
                <a:path w="534" h="542">
                  <a:moveTo>
                    <a:pt x="533" y="275"/>
                  </a:moveTo>
                  <a:lnTo>
                    <a:pt x="533" y="275"/>
                  </a:lnTo>
                  <a:cubicBezTo>
                    <a:pt x="533" y="416"/>
                    <a:pt x="417" y="541"/>
                    <a:pt x="267" y="541"/>
                  </a:cubicBezTo>
                  <a:cubicBezTo>
                    <a:pt x="117" y="541"/>
                    <a:pt x="0" y="416"/>
                    <a:pt x="0" y="275"/>
                  </a:cubicBezTo>
                  <a:cubicBezTo>
                    <a:pt x="0" y="125"/>
                    <a:pt x="117" y="0"/>
                    <a:pt x="267" y="0"/>
                  </a:cubicBezTo>
                  <a:cubicBezTo>
                    <a:pt x="417" y="0"/>
                    <a:pt x="533" y="125"/>
                    <a:pt x="533" y="275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08" name="Picture 2" descr="https://s01.sgp1.digitaloceanspaces.com/inline/908022-jlzmlacetg-1546500850.png"/>
          <p:cNvPicPr/>
          <p:nvPr/>
        </p:nvPicPr>
        <p:blipFill>
          <a:blip r:embed="rId2" cstate="print"/>
          <a:srcRect t="14962" b="6808"/>
          <a:stretch/>
        </p:blipFill>
        <p:spPr>
          <a:xfrm>
            <a:off x="762120" y="1200240"/>
            <a:ext cx="4495320" cy="327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084720" y="1587960"/>
            <a:ext cx="772920" cy="830880"/>
          </a:xfrm>
          <a:custGeom>
            <a:avLst/>
            <a:gdLst/>
            <a:ahLst/>
            <a:cxnLst/>
            <a:rect l="l" t="t" r="r" b="b"/>
            <a:pathLst>
              <a:path w="1593" h="1593">
                <a:moveTo>
                  <a:pt x="1393" y="1592"/>
                </a:moveTo>
                <a:lnTo>
                  <a:pt x="1393" y="1592"/>
                </a:lnTo>
                <a:cubicBezTo>
                  <a:pt x="200" y="1592"/>
                  <a:pt x="200" y="1592"/>
                  <a:pt x="200" y="1592"/>
                </a:cubicBezTo>
                <a:cubicBezTo>
                  <a:pt x="92" y="1592"/>
                  <a:pt x="0" y="1500"/>
                  <a:pt x="0" y="1393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92"/>
                  <a:pt x="92" y="0"/>
                  <a:pt x="200" y="0"/>
                </a:cubicBezTo>
                <a:cubicBezTo>
                  <a:pt x="1393" y="0"/>
                  <a:pt x="1393" y="0"/>
                  <a:pt x="1393" y="0"/>
                </a:cubicBezTo>
                <a:cubicBezTo>
                  <a:pt x="1508" y="0"/>
                  <a:pt x="1592" y="92"/>
                  <a:pt x="1592" y="199"/>
                </a:cubicBezTo>
                <a:cubicBezTo>
                  <a:pt x="1592" y="1393"/>
                  <a:pt x="1592" y="1393"/>
                  <a:pt x="1592" y="1393"/>
                </a:cubicBezTo>
                <a:cubicBezTo>
                  <a:pt x="1592" y="1500"/>
                  <a:pt x="1508" y="1592"/>
                  <a:pt x="1393" y="159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2"/>
          <p:cNvSpPr/>
          <p:nvPr/>
        </p:nvSpPr>
        <p:spPr>
          <a:xfrm flipH="1">
            <a:off x="6946200" y="1681200"/>
            <a:ext cx="893520" cy="59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1F497D"/>
                </a:solidFill>
                <a:latin typeface="Lato"/>
                <a:ea typeface="Lato"/>
              </a:rPr>
              <a:t>Presence of Ethanol in Breath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 flipH="1">
            <a:off x="6950880" y="2733840"/>
            <a:ext cx="893520" cy="59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1F497D"/>
                </a:solidFill>
                <a:latin typeface="Lato"/>
                <a:ea typeface="Lato"/>
              </a:rPr>
              <a:t>Presence of Ethanol in Blood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 flipH="1">
            <a:off x="6949800" y="3814200"/>
            <a:ext cx="893520" cy="59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1F497D"/>
                </a:solidFill>
                <a:latin typeface="Lato"/>
                <a:ea typeface="Lato"/>
              </a:rPr>
              <a:t>Presence of Ethanol in Urine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313" name="Group 5"/>
          <p:cNvGrpSpPr/>
          <p:nvPr/>
        </p:nvGrpSpPr>
        <p:grpSpPr>
          <a:xfrm>
            <a:off x="1000800" y="85680"/>
            <a:ext cx="7142040" cy="875160"/>
            <a:chOff x="1000800" y="85680"/>
            <a:chExt cx="7142040" cy="875160"/>
          </a:xfrm>
        </p:grpSpPr>
        <p:sp>
          <p:nvSpPr>
            <p:cNvPr id="314" name="CustomShape 6"/>
            <p:cNvSpPr/>
            <p:nvPr/>
          </p:nvSpPr>
          <p:spPr>
            <a:xfrm>
              <a:off x="3067920" y="85680"/>
              <a:ext cx="300816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 b="1" strike="noStrike" spc="-1">
                  <a:solidFill>
                    <a:srgbClr val="1F497D"/>
                  </a:solidFill>
                  <a:latin typeface="Lato Heavy"/>
                  <a:ea typeface="Lato Heavy"/>
                </a:rPr>
                <a:t>Current Solution</a:t>
              </a:r>
              <a:endParaRPr lang="en-IN" sz="3000" b="0" strike="noStrike" spc="-1">
                <a:latin typeface="Arial"/>
              </a:endParaRPr>
            </a:p>
          </p:txBody>
        </p:sp>
        <p:sp>
          <p:nvSpPr>
            <p:cNvPr id="315" name="CustomShape 7"/>
            <p:cNvSpPr/>
            <p:nvPr/>
          </p:nvSpPr>
          <p:spPr>
            <a:xfrm>
              <a:off x="1000800" y="596160"/>
              <a:ext cx="71420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Detection of presence of Ethanol above specified limit</a:t>
              </a:r>
              <a:endParaRPr lang="en-IN" sz="1800" b="0" strike="noStrike" spc="-1">
                <a:latin typeface="Arial"/>
              </a:endParaRPr>
            </a:p>
          </p:txBody>
        </p:sp>
      </p:grpSp>
      <p:sp>
        <p:nvSpPr>
          <p:cNvPr id="316" name="CustomShape 8"/>
          <p:cNvSpPr/>
          <p:nvPr/>
        </p:nvSpPr>
        <p:spPr>
          <a:xfrm>
            <a:off x="2461320" y="1466280"/>
            <a:ext cx="1186560" cy="2822040"/>
          </a:xfrm>
          <a:custGeom>
            <a:avLst/>
            <a:gdLst/>
            <a:ahLst/>
            <a:cxnLst/>
            <a:rect l="l" t="t" r="r" b="b"/>
            <a:pathLst>
              <a:path w="2902" h="6903">
                <a:moveTo>
                  <a:pt x="127" y="6902"/>
                </a:moveTo>
                <a:lnTo>
                  <a:pt x="0" y="6848"/>
                </a:lnTo>
                <a:lnTo>
                  <a:pt x="2765" y="0"/>
                </a:lnTo>
                <a:lnTo>
                  <a:pt x="2901" y="45"/>
                </a:lnTo>
                <a:lnTo>
                  <a:pt x="127" y="690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9"/>
          <p:cNvSpPr/>
          <p:nvPr/>
        </p:nvSpPr>
        <p:spPr>
          <a:xfrm>
            <a:off x="2993400" y="2847960"/>
            <a:ext cx="1278720" cy="905040"/>
          </a:xfrm>
          <a:custGeom>
            <a:avLst/>
            <a:gdLst/>
            <a:ahLst/>
            <a:cxnLst/>
            <a:rect l="l" t="t" r="r" b="b"/>
            <a:pathLst>
              <a:path w="3128" h="2215">
                <a:moveTo>
                  <a:pt x="3127" y="2096"/>
                </a:moveTo>
                <a:lnTo>
                  <a:pt x="3045" y="2214"/>
                </a:lnTo>
                <a:lnTo>
                  <a:pt x="0" y="118"/>
                </a:lnTo>
                <a:lnTo>
                  <a:pt x="82" y="0"/>
                </a:lnTo>
                <a:lnTo>
                  <a:pt x="3127" y="2096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10"/>
          <p:cNvSpPr/>
          <p:nvPr/>
        </p:nvSpPr>
        <p:spPr>
          <a:xfrm>
            <a:off x="1497960" y="2840760"/>
            <a:ext cx="1511280" cy="59040"/>
          </a:xfrm>
          <a:custGeom>
            <a:avLst/>
            <a:gdLst/>
            <a:ahLst/>
            <a:cxnLst/>
            <a:rect l="l" t="t" r="r" b="b"/>
            <a:pathLst>
              <a:path w="3697" h="146">
                <a:moveTo>
                  <a:pt x="0" y="145"/>
                </a:moveTo>
                <a:lnTo>
                  <a:pt x="0" y="0"/>
                </a:lnTo>
                <a:lnTo>
                  <a:pt x="3696" y="0"/>
                </a:lnTo>
                <a:lnTo>
                  <a:pt x="3696" y="145"/>
                </a:lnTo>
                <a:lnTo>
                  <a:pt x="0" y="145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11"/>
          <p:cNvSpPr/>
          <p:nvPr/>
        </p:nvSpPr>
        <p:spPr>
          <a:xfrm>
            <a:off x="2457720" y="2324880"/>
            <a:ext cx="1098360" cy="1094400"/>
          </a:xfrm>
          <a:custGeom>
            <a:avLst/>
            <a:gdLst/>
            <a:ahLst/>
            <a:cxnLst/>
            <a:rect l="l" t="t" r="r" b="b"/>
            <a:pathLst>
              <a:path w="2685" h="2675">
                <a:moveTo>
                  <a:pt x="2684" y="1336"/>
                </a:moveTo>
                <a:lnTo>
                  <a:pt x="2684" y="1336"/>
                </a:lnTo>
                <a:cubicBezTo>
                  <a:pt x="2684" y="2077"/>
                  <a:pt x="2078" y="2674"/>
                  <a:pt x="1347" y="2674"/>
                </a:cubicBezTo>
                <a:cubicBezTo>
                  <a:pt x="605" y="2674"/>
                  <a:pt x="0" y="2077"/>
                  <a:pt x="0" y="1336"/>
                </a:cubicBezTo>
                <a:cubicBezTo>
                  <a:pt x="0" y="596"/>
                  <a:pt x="605" y="0"/>
                  <a:pt x="1347" y="0"/>
                </a:cubicBezTo>
                <a:cubicBezTo>
                  <a:pt x="2078" y="0"/>
                  <a:pt x="2684" y="596"/>
                  <a:pt x="2684" y="133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12"/>
          <p:cNvSpPr/>
          <p:nvPr/>
        </p:nvSpPr>
        <p:spPr>
          <a:xfrm>
            <a:off x="3300120" y="1271520"/>
            <a:ext cx="602280" cy="601920"/>
          </a:xfrm>
          <a:custGeom>
            <a:avLst/>
            <a:gdLst/>
            <a:ahLst/>
            <a:cxnLst/>
            <a:rect l="l" t="t" r="r" b="b"/>
            <a:pathLst>
              <a:path w="1474" h="1474">
                <a:moveTo>
                  <a:pt x="1338" y="976"/>
                </a:moveTo>
                <a:lnTo>
                  <a:pt x="1338" y="976"/>
                </a:lnTo>
                <a:cubicBezTo>
                  <a:pt x="1202" y="1310"/>
                  <a:pt x="823" y="1473"/>
                  <a:pt x="497" y="1337"/>
                </a:cubicBezTo>
                <a:cubicBezTo>
                  <a:pt x="163" y="1202"/>
                  <a:pt x="0" y="822"/>
                  <a:pt x="136" y="488"/>
                </a:cubicBezTo>
                <a:cubicBezTo>
                  <a:pt x="271" y="163"/>
                  <a:pt x="651" y="0"/>
                  <a:pt x="976" y="136"/>
                </a:cubicBezTo>
                <a:cubicBezTo>
                  <a:pt x="1311" y="271"/>
                  <a:pt x="1473" y="651"/>
                  <a:pt x="1338" y="97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13"/>
          <p:cNvSpPr/>
          <p:nvPr/>
        </p:nvSpPr>
        <p:spPr>
          <a:xfrm>
            <a:off x="4047120" y="3477240"/>
            <a:ext cx="683280" cy="683280"/>
          </a:xfrm>
          <a:custGeom>
            <a:avLst/>
            <a:gdLst/>
            <a:ahLst/>
            <a:cxnLst/>
            <a:rect l="l" t="t" r="r" b="b"/>
            <a:pathLst>
              <a:path w="1671" h="1673">
                <a:moveTo>
                  <a:pt x="1590" y="696"/>
                </a:moveTo>
                <a:lnTo>
                  <a:pt x="1590" y="696"/>
                </a:lnTo>
                <a:cubicBezTo>
                  <a:pt x="1670" y="1120"/>
                  <a:pt x="1400" y="1518"/>
                  <a:pt x="975" y="1599"/>
                </a:cubicBezTo>
                <a:cubicBezTo>
                  <a:pt x="560" y="1672"/>
                  <a:pt x="153" y="1401"/>
                  <a:pt x="81" y="976"/>
                </a:cubicBezTo>
                <a:cubicBezTo>
                  <a:pt x="0" y="560"/>
                  <a:pt x="280" y="163"/>
                  <a:pt x="695" y="81"/>
                </a:cubicBezTo>
                <a:cubicBezTo>
                  <a:pt x="1111" y="0"/>
                  <a:pt x="1518" y="280"/>
                  <a:pt x="1590" y="696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14"/>
          <p:cNvSpPr/>
          <p:nvPr/>
        </p:nvSpPr>
        <p:spPr>
          <a:xfrm>
            <a:off x="2129400" y="4115520"/>
            <a:ext cx="602280" cy="601920"/>
          </a:xfrm>
          <a:custGeom>
            <a:avLst/>
            <a:gdLst/>
            <a:ahLst/>
            <a:cxnLst/>
            <a:rect l="l" t="t" r="r" b="b"/>
            <a:pathLst>
              <a:path w="1474" h="1474">
                <a:moveTo>
                  <a:pt x="1337" y="985"/>
                </a:moveTo>
                <a:lnTo>
                  <a:pt x="1337" y="985"/>
                </a:lnTo>
                <a:cubicBezTo>
                  <a:pt x="1202" y="1319"/>
                  <a:pt x="831" y="1473"/>
                  <a:pt x="497" y="1337"/>
                </a:cubicBezTo>
                <a:cubicBezTo>
                  <a:pt x="163" y="1211"/>
                  <a:pt x="0" y="831"/>
                  <a:pt x="136" y="497"/>
                </a:cubicBezTo>
                <a:cubicBezTo>
                  <a:pt x="271" y="163"/>
                  <a:pt x="650" y="0"/>
                  <a:pt x="985" y="136"/>
                </a:cubicBezTo>
                <a:cubicBezTo>
                  <a:pt x="1310" y="271"/>
                  <a:pt x="1473" y="651"/>
                  <a:pt x="1337" y="98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3" name="CustomShape 15"/>
          <p:cNvSpPr/>
          <p:nvPr/>
        </p:nvSpPr>
        <p:spPr>
          <a:xfrm>
            <a:off x="1497960" y="271620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895" h="895">
                <a:moveTo>
                  <a:pt x="894" y="452"/>
                </a:moveTo>
                <a:lnTo>
                  <a:pt x="894" y="452"/>
                </a:lnTo>
                <a:cubicBezTo>
                  <a:pt x="894" y="696"/>
                  <a:pt x="686" y="894"/>
                  <a:pt x="443" y="894"/>
                </a:cubicBezTo>
                <a:cubicBezTo>
                  <a:pt x="199" y="894"/>
                  <a:pt x="0" y="696"/>
                  <a:pt x="0" y="452"/>
                </a:cubicBezTo>
                <a:cubicBezTo>
                  <a:pt x="0" y="208"/>
                  <a:pt x="199" y="0"/>
                  <a:pt x="443" y="0"/>
                </a:cubicBezTo>
                <a:cubicBezTo>
                  <a:pt x="686" y="0"/>
                  <a:pt x="894" y="208"/>
                  <a:pt x="894" y="45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16"/>
          <p:cNvSpPr/>
          <p:nvPr/>
        </p:nvSpPr>
        <p:spPr>
          <a:xfrm>
            <a:off x="3981960" y="2131920"/>
            <a:ext cx="883440" cy="369360"/>
          </a:xfrm>
          <a:custGeom>
            <a:avLst/>
            <a:gdLst/>
            <a:ahLst/>
            <a:cxnLst/>
            <a:rect l="l" t="t" r="r" b="b"/>
            <a:pathLst>
              <a:path w="2159" h="904">
                <a:moveTo>
                  <a:pt x="2158" y="36"/>
                </a:moveTo>
                <a:lnTo>
                  <a:pt x="2141" y="0"/>
                </a:lnTo>
                <a:lnTo>
                  <a:pt x="0" y="858"/>
                </a:lnTo>
                <a:lnTo>
                  <a:pt x="9" y="903"/>
                </a:lnTo>
                <a:lnTo>
                  <a:pt x="2158" y="36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17"/>
          <p:cNvSpPr/>
          <p:nvPr/>
        </p:nvSpPr>
        <p:spPr>
          <a:xfrm>
            <a:off x="4413240" y="2297880"/>
            <a:ext cx="281160" cy="398160"/>
          </a:xfrm>
          <a:custGeom>
            <a:avLst/>
            <a:gdLst/>
            <a:ahLst/>
            <a:cxnLst/>
            <a:rect l="l" t="t" r="r" b="b"/>
            <a:pathLst>
              <a:path w="688" h="976">
                <a:moveTo>
                  <a:pt x="651" y="975"/>
                </a:moveTo>
                <a:lnTo>
                  <a:pt x="687" y="948"/>
                </a:lnTo>
                <a:lnTo>
                  <a:pt x="36" y="0"/>
                </a:lnTo>
                <a:lnTo>
                  <a:pt x="0" y="27"/>
                </a:lnTo>
                <a:lnTo>
                  <a:pt x="651" y="975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18"/>
          <p:cNvSpPr/>
          <p:nvPr/>
        </p:nvSpPr>
        <p:spPr>
          <a:xfrm>
            <a:off x="4409640" y="1828800"/>
            <a:ext cx="17640" cy="474120"/>
          </a:xfrm>
          <a:custGeom>
            <a:avLst/>
            <a:gdLst/>
            <a:ahLst/>
            <a:cxnLst/>
            <a:rect l="l" t="t" r="r" b="b"/>
            <a:pathLst>
              <a:path w="46" h="1158">
                <a:moveTo>
                  <a:pt x="45" y="0"/>
                </a:moveTo>
                <a:lnTo>
                  <a:pt x="0" y="0"/>
                </a:lnTo>
                <a:lnTo>
                  <a:pt x="0" y="1157"/>
                </a:lnTo>
                <a:lnTo>
                  <a:pt x="45" y="1157"/>
                </a:lnTo>
                <a:lnTo>
                  <a:pt x="45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19"/>
          <p:cNvSpPr/>
          <p:nvPr/>
        </p:nvSpPr>
        <p:spPr>
          <a:xfrm>
            <a:off x="4247280" y="2131920"/>
            <a:ext cx="344160" cy="338760"/>
          </a:xfrm>
          <a:custGeom>
            <a:avLst/>
            <a:gdLst/>
            <a:ahLst/>
            <a:cxnLst/>
            <a:rect l="l" t="t" r="r" b="b"/>
            <a:pathLst>
              <a:path w="842" h="831">
                <a:moveTo>
                  <a:pt x="425" y="830"/>
                </a:moveTo>
                <a:lnTo>
                  <a:pt x="425" y="830"/>
                </a:lnTo>
                <a:cubicBezTo>
                  <a:pt x="651" y="830"/>
                  <a:pt x="841" y="651"/>
                  <a:pt x="841" y="416"/>
                </a:cubicBezTo>
                <a:cubicBezTo>
                  <a:pt x="841" y="181"/>
                  <a:pt x="651" y="0"/>
                  <a:pt x="425" y="0"/>
                </a:cubicBezTo>
                <a:cubicBezTo>
                  <a:pt x="190" y="0"/>
                  <a:pt x="0" y="181"/>
                  <a:pt x="0" y="416"/>
                </a:cubicBezTo>
                <a:cubicBezTo>
                  <a:pt x="0" y="651"/>
                  <a:pt x="190" y="830"/>
                  <a:pt x="425" y="83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20"/>
          <p:cNvSpPr/>
          <p:nvPr/>
        </p:nvSpPr>
        <p:spPr>
          <a:xfrm>
            <a:off x="3918960" y="2395080"/>
            <a:ext cx="189000" cy="189000"/>
          </a:xfrm>
          <a:custGeom>
            <a:avLst/>
            <a:gdLst/>
            <a:ahLst/>
            <a:cxnLst/>
            <a:rect l="l" t="t" r="r" b="b"/>
            <a:pathLst>
              <a:path w="462" h="461">
                <a:moveTo>
                  <a:pt x="308" y="414"/>
                </a:moveTo>
                <a:lnTo>
                  <a:pt x="308" y="414"/>
                </a:lnTo>
                <a:cubicBezTo>
                  <a:pt x="416" y="369"/>
                  <a:pt x="461" y="252"/>
                  <a:pt x="416" y="152"/>
                </a:cubicBezTo>
                <a:cubicBezTo>
                  <a:pt x="380" y="45"/>
                  <a:pt x="262" y="0"/>
                  <a:pt x="154" y="36"/>
                </a:cubicBezTo>
                <a:cubicBezTo>
                  <a:pt x="55" y="81"/>
                  <a:pt x="0" y="197"/>
                  <a:pt x="45" y="306"/>
                </a:cubicBezTo>
                <a:cubicBezTo>
                  <a:pt x="82" y="405"/>
                  <a:pt x="208" y="460"/>
                  <a:pt x="308" y="41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21"/>
          <p:cNvSpPr/>
          <p:nvPr/>
        </p:nvSpPr>
        <p:spPr>
          <a:xfrm>
            <a:off x="4609800" y="2627640"/>
            <a:ext cx="214200" cy="214200"/>
          </a:xfrm>
          <a:custGeom>
            <a:avLst/>
            <a:gdLst/>
            <a:ahLst/>
            <a:cxnLst/>
            <a:rect l="l" t="t" r="r" b="b"/>
            <a:pathLst>
              <a:path w="524" h="525">
                <a:moveTo>
                  <a:pt x="217" y="497"/>
                </a:moveTo>
                <a:lnTo>
                  <a:pt x="217" y="497"/>
                </a:lnTo>
                <a:cubicBezTo>
                  <a:pt x="352" y="524"/>
                  <a:pt x="469" y="434"/>
                  <a:pt x="496" y="307"/>
                </a:cubicBezTo>
                <a:cubicBezTo>
                  <a:pt x="523" y="172"/>
                  <a:pt x="433" y="45"/>
                  <a:pt x="306" y="27"/>
                </a:cubicBezTo>
                <a:cubicBezTo>
                  <a:pt x="172" y="0"/>
                  <a:pt x="45" y="90"/>
                  <a:pt x="27" y="217"/>
                </a:cubicBezTo>
                <a:cubicBezTo>
                  <a:pt x="0" y="343"/>
                  <a:pt x="90" y="470"/>
                  <a:pt x="217" y="49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22"/>
          <p:cNvSpPr/>
          <p:nvPr/>
        </p:nvSpPr>
        <p:spPr>
          <a:xfrm>
            <a:off x="4808520" y="2028960"/>
            <a:ext cx="189000" cy="189000"/>
          </a:xfrm>
          <a:custGeom>
            <a:avLst/>
            <a:gdLst/>
            <a:ahLst/>
            <a:cxnLst/>
            <a:rect l="l" t="t" r="r" b="b"/>
            <a:pathLst>
              <a:path w="462" h="462">
                <a:moveTo>
                  <a:pt x="307" y="416"/>
                </a:moveTo>
                <a:lnTo>
                  <a:pt x="307" y="416"/>
                </a:lnTo>
                <a:cubicBezTo>
                  <a:pt x="407" y="371"/>
                  <a:pt x="461" y="253"/>
                  <a:pt x="416" y="154"/>
                </a:cubicBezTo>
                <a:cubicBezTo>
                  <a:pt x="379" y="45"/>
                  <a:pt x="262" y="0"/>
                  <a:pt x="154" y="36"/>
                </a:cubicBezTo>
                <a:cubicBezTo>
                  <a:pt x="54" y="81"/>
                  <a:pt x="0" y="199"/>
                  <a:pt x="45" y="308"/>
                </a:cubicBezTo>
                <a:cubicBezTo>
                  <a:pt x="81" y="407"/>
                  <a:pt x="199" y="461"/>
                  <a:pt x="307" y="416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3"/>
          <p:cNvSpPr/>
          <p:nvPr/>
        </p:nvSpPr>
        <p:spPr>
          <a:xfrm>
            <a:off x="4373640" y="1828800"/>
            <a:ext cx="115200" cy="115200"/>
          </a:xfrm>
          <a:custGeom>
            <a:avLst/>
            <a:gdLst/>
            <a:ahLst/>
            <a:cxnLst/>
            <a:rect l="l" t="t" r="r" b="b"/>
            <a:pathLst>
              <a:path w="281" h="281">
                <a:moveTo>
                  <a:pt x="135" y="280"/>
                </a:moveTo>
                <a:lnTo>
                  <a:pt x="135" y="280"/>
                </a:lnTo>
                <a:cubicBezTo>
                  <a:pt x="217" y="280"/>
                  <a:pt x="280" y="217"/>
                  <a:pt x="280" y="145"/>
                </a:cubicBezTo>
                <a:cubicBezTo>
                  <a:pt x="280" y="63"/>
                  <a:pt x="217" y="0"/>
                  <a:pt x="135" y="0"/>
                </a:cubicBezTo>
                <a:cubicBezTo>
                  <a:pt x="63" y="0"/>
                  <a:pt x="0" y="63"/>
                  <a:pt x="0" y="145"/>
                </a:cubicBezTo>
                <a:cubicBezTo>
                  <a:pt x="0" y="217"/>
                  <a:pt x="63" y="280"/>
                  <a:pt x="135" y="28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24"/>
          <p:cNvSpPr/>
          <p:nvPr/>
        </p:nvSpPr>
        <p:spPr>
          <a:xfrm>
            <a:off x="1245600" y="3536640"/>
            <a:ext cx="466920" cy="472320"/>
          </a:xfrm>
          <a:custGeom>
            <a:avLst/>
            <a:gdLst/>
            <a:ahLst/>
            <a:cxnLst/>
            <a:rect l="l" t="t" r="r" b="b"/>
            <a:pathLst>
              <a:path w="1140" h="1157">
                <a:moveTo>
                  <a:pt x="1121" y="1156"/>
                </a:moveTo>
                <a:lnTo>
                  <a:pt x="1139" y="1138"/>
                </a:lnTo>
                <a:lnTo>
                  <a:pt x="18" y="0"/>
                </a:lnTo>
                <a:lnTo>
                  <a:pt x="0" y="27"/>
                </a:lnTo>
                <a:lnTo>
                  <a:pt x="1121" y="1156"/>
                </a:lnTo>
              </a:path>
            </a:pathLst>
          </a:custGeom>
          <a:solidFill>
            <a:srgbClr val="FECD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25"/>
          <p:cNvSpPr/>
          <p:nvPr/>
        </p:nvSpPr>
        <p:spPr>
          <a:xfrm>
            <a:off x="1305000" y="3765960"/>
            <a:ext cx="189000" cy="281160"/>
          </a:xfrm>
          <a:custGeom>
            <a:avLst/>
            <a:gdLst/>
            <a:ahLst/>
            <a:cxnLst/>
            <a:rect l="l" t="t" r="r" b="b"/>
            <a:pathLst>
              <a:path w="462" h="688">
                <a:moveTo>
                  <a:pt x="0" y="677"/>
                </a:moveTo>
                <a:lnTo>
                  <a:pt x="27" y="687"/>
                </a:lnTo>
                <a:lnTo>
                  <a:pt x="461" y="18"/>
                </a:lnTo>
                <a:lnTo>
                  <a:pt x="434" y="0"/>
                </a:lnTo>
                <a:lnTo>
                  <a:pt x="0" y="677"/>
                </a:lnTo>
              </a:path>
            </a:pathLst>
          </a:custGeom>
          <a:solidFill>
            <a:srgbClr val="FECD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26"/>
          <p:cNvSpPr/>
          <p:nvPr/>
        </p:nvSpPr>
        <p:spPr>
          <a:xfrm>
            <a:off x="1485360" y="3636000"/>
            <a:ext cx="306360" cy="140400"/>
          </a:xfrm>
          <a:custGeom>
            <a:avLst/>
            <a:gdLst/>
            <a:ahLst/>
            <a:cxnLst/>
            <a:rect l="l" t="t" r="r" b="b"/>
            <a:pathLst>
              <a:path w="751" h="344">
                <a:moveTo>
                  <a:pt x="750" y="27"/>
                </a:moveTo>
                <a:lnTo>
                  <a:pt x="732" y="0"/>
                </a:lnTo>
                <a:lnTo>
                  <a:pt x="0" y="307"/>
                </a:lnTo>
                <a:lnTo>
                  <a:pt x="9" y="343"/>
                </a:lnTo>
                <a:lnTo>
                  <a:pt x="750" y="27"/>
                </a:lnTo>
              </a:path>
            </a:pathLst>
          </a:custGeom>
          <a:solidFill>
            <a:srgbClr val="FECD3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27"/>
          <p:cNvSpPr/>
          <p:nvPr/>
        </p:nvSpPr>
        <p:spPr>
          <a:xfrm>
            <a:off x="1353600" y="3636000"/>
            <a:ext cx="270360" cy="266400"/>
          </a:xfrm>
          <a:custGeom>
            <a:avLst/>
            <a:gdLst/>
            <a:ahLst/>
            <a:cxnLst/>
            <a:rect l="l" t="t" r="r" b="b"/>
            <a:pathLst>
              <a:path w="660" h="651">
                <a:moveTo>
                  <a:pt x="63" y="433"/>
                </a:moveTo>
                <a:lnTo>
                  <a:pt x="63" y="433"/>
                </a:lnTo>
                <a:cubicBezTo>
                  <a:pt x="126" y="587"/>
                  <a:pt x="289" y="650"/>
                  <a:pt x="442" y="596"/>
                </a:cubicBezTo>
                <a:cubicBezTo>
                  <a:pt x="587" y="533"/>
                  <a:pt x="659" y="361"/>
                  <a:pt x="596" y="217"/>
                </a:cubicBezTo>
                <a:cubicBezTo>
                  <a:pt x="532" y="63"/>
                  <a:pt x="361" y="0"/>
                  <a:pt x="216" y="54"/>
                </a:cubicBezTo>
                <a:cubicBezTo>
                  <a:pt x="72" y="117"/>
                  <a:pt x="0" y="289"/>
                  <a:pt x="63" y="4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28"/>
          <p:cNvSpPr/>
          <p:nvPr/>
        </p:nvSpPr>
        <p:spPr>
          <a:xfrm>
            <a:off x="1198440" y="3495240"/>
            <a:ext cx="126000" cy="126000"/>
          </a:xfrm>
          <a:custGeom>
            <a:avLst/>
            <a:gdLst/>
            <a:ahLst/>
            <a:cxnLst/>
            <a:rect l="l" t="t" r="r" b="b"/>
            <a:pathLst>
              <a:path w="308" h="309">
                <a:moveTo>
                  <a:pt x="54" y="253"/>
                </a:moveTo>
                <a:lnTo>
                  <a:pt x="54" y="253"/>
                </a:lnTo>
                <a:cubicBezTo>
                  <a:pt x="108" y="308"/>
                  <a:pt x="199" y="308"/>
                  <a:pt x="253" y="253"/>
                </a:cubicBezTo>
                <a:cubicBezTo>
                  <a:pt x="307" y="199"/>
                  <a:pt x="307" y="118"/>
                  <a:pt x="253" y="55"/>
                </a:cubicBezTo>
                <a:cubicBezTo>
                  <a:pt x="199" y="0"/>
                  <a:pt x="108" y="0"/>
                  <a:pt x="54" y="55"/>
                </a:cubicBezTo>
                <a:cubicBezTo>
                  <a:pt x="0" y="109"/>
                  <a:pt x="0" y="199"/>
                  <a:pt x="54" y="25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29"/>
          <p:cNvSpPr/>
          <p:nvPr/>
        </p:nvSpPr>
        <p:spPr>
          <a:xfrm>
            <a:off x="1216440" y="3998520"/>
            <a:ext cx="147600" cy="147600"/>
          </a:xfrm>
          <a:custGeom>
            <a:avLst/>
            <a:gdLst/>
            <a:ahLst/>
            <a:cxnLst/>
            <a:rect l="l" t="t" r="r" b="b"/>
            <a:pathLst>
              <a:path w="362" h="362">
                <a:moveTo>
                  <a:pt x="18" y="217"/>
                </a:moveTo>
                <a:lnTo>
                  <a:pt x="18" y="217"/>
                </a:lnTo>
                <a:cubicBezTo>
                  <a:pt x="36" y="307"/>
                  <a:pt x="127" y="361"/>
                  <a:pt x="217" y="343"/>
                </a:cubicBezTo>
                <a:cubicBezTo>
                  <a:pt x="307" y="325"/>
                  <a:pt x="361" y="235"/>
                  <a:pt x="343" y="145"/>
                </a:cubicBezTo>
                <a:cubicBezTo>
                  <a:pt x="325" y="63"/>
                  <a:pt x="235" y="0"/>
                  <a:pt x="145" y="18"/>
                </a:cubicBezTo>
                <a:cubicBezTo>
                  <a:pt x="54" y="36"/>
                  <a:pt x="0" y="127"/>
                  <a:pt x="18" y="217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0"/>
          <p:cNvSpPr/>
          <p:nvPr/>
        </p:nvSpPr>
        <p:spPr>
          <a:xfrm>
            <a:off x="1667520" y="3964320"/>
            <a:ext cx="126000" cy="126000"/>
          </a:xfrm>
          <a:custGeom>
            <a:avLst/>
            <a:gdLst/>
            <a:ahLst/>
            <a:cxnLst/>
            <a:rect l="l" t="t" r="r" b="b"/>
            <a:pathLst>
              <a:path w="309" h="308">
                <a:moveTo>
                  <a:pt x="55" y="253"/>
                </a:moveTo>
                <a:lnTo>
                  <a:pt x="55" y="253"/>
                </a:lnTo>
                <a:cubicBezTo>
                  <a:pt x="109" y="307"/>
                  <a:pt x="199" y="307"/>
                  <a:pt x="254" y="253"/>
                </a:cubicBezTo>
                <a:cubicBezTo>
                  <a:pt x="308" y="199"/>
                  <a:pt x="308" y="117"/>
                  <a:pt x="254" y="54"/>
                </a:cubicBezTo>
                <a:cubicBezTo>
                  <a:pt x="199" y="0"/>
                  <a:pt x="118" y="0"/>
                  <a:pt x="55" y="54"/>
                </a:cubicBezTo>
                <a:cubicBezTo>
                  <a:pt x="0" y="108"/>
                  <a:pt x="0" y="199"/>
                  <a:pt x="55" y="25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31"/>
          <p:cNvSpPr/>
          <p:nvPr/>
        </p:nvSpPr>
        <p:spPr>
          <a:xfrm>
            <a:off x="1711080" y="3618000"/>
            <a:ext cx="88200" cy="91440"/>
          </a:xfrm>
          <a:custGeom>
            <a:avLst/>
            <a:gdLst/>
            <a:ahLst/>
            <a:cxnLst/>
            <a:rect l="l" t="t" r="r" b="b"/>
            <a:pathLst>
              <a:path w="218" h="226">
                <a:moveTo>
                  <a:pt x="18" y="153"/>
                </a:moveTo>
                <a:lnTo>
                  <a:pt x="18" y="153"/>
                </a:lnTo>
                <a:cubicBezTo>
                  <a:pt x="36" y="198"/>
                  <a:pt x="90" y="225"/>
                  <a:pt x="145" y="198"/>
                </a:cubicBezTo>
                <a:cubicBezTo>
                  <a:pt x="190" y="180"/>
                  <a:pt x="217" y="126"/>
                  <a:pt x="199" y="72"/>
                </a:cubicBezTo>
                <a:cubicBezTo>
                  <a:pt x="172" y="26"/>
                  <a:pt x="117" y="0"/>
                  <a:pt x="72" y="26"/>
                </a:cubicBezTo>
                <a:cubicBezTo>
                  <a:pt x="18" y="45"/>
                  <a:pt x="0" y="99"/>
                  <a:pt x="18" y="15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32"/>
          <p:cNvSpPr/>
          <p:nvPr/>
        </p:nvSpPr>
        <p:spPr>
          <a:xfrm>
            <a:off x="2033640" y="1715040"/>
            <a:ext cx="243000" cy="248400"/>
          </a:xfrm>
          <a:custGeom>
            <a:avLst/>
            <a:gdLst/>
            <a:ahLst/>
            <a:cxnLst/>
            <a:rect l="l" t="t" r="r" b="b"/>
            <a:pathLst>
              <a:path w="597" h="607">
                <a:moveTo>
                  <a:pt x="587" y="606"/>
                </a:moveTo>
                <a:lnTo>
                  <a:pt x="596" y="596"/>
                </a:lnTo>
                <a:lnTo>
                  <a:pt x="9" y="0"/>
                </a:lnTo>
                <a:lnTo>
                  <a:pt x="0" y="9"/>
                </a:lnTo>
                <a:lnTo>
                  <a:pt x="587" y="606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33"/>
          <p:cNvSpPr/>
          <p:nvPr/>
        </p:nvSpPr>
        <p:spPr>
          <a:xfrm>
            <a:off x="2062800" y="1836000"/>
            <a:ext cx="100800" cy="144000"/>
          </a:xfrm>
          <a:custGeom>
            <a:avLst/>
            <a:gdLst/>
            <a:ahLst/>
            <a:cxnLst/>
            <a:rect l="l" t="t" r="r" b="b"/>
            <a:pathLst>
              <a:path w="245" h="354">
                <a:moveTo>
                  <a:pt x="0" y="344"/>
                </a:moveTo>
                <a:lnTo>
                  <a:pt x="18" y="353"/>
                </a:lnTo>
                <a:lnTo>
                  <a:pt x="244" y="0"/>
                </a:lnTo>
                <a:lnTo>
                  <a:pt x="226" y="0"/>
                </a:lnTo>
                <a:lnTo>
                  <a:pt x="0" y="344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34"/>
          <p:cNvSpPr/>
          <p:nvPr/>
        </p:nvSpPr>
        <p:spPr>
          <a:xfrm>
            <a:off x="2158200" y="1765800"/>
            <a:ext cx="158400" cy="73440"/>
          </a:xfrm>
          <a:custGeom>
            <a:avLst/>
            <a:gdLst/>
            <a:ahLst/>
            <a:cxnLst/>
            <a:rect l="l" t="t" r="r" b="b"/>
            <a:pathLst>
              <a:path w="390" h="181">
                <a:moveTo>
                  <a:pt x="389" y="18"/>
                </a:moveTo>
                <a:lnTo>
                  <a:pt x="380" y="0"/>
                </a:lnTo>
                <a:lnTo>
                  <a:pt x="0" y="162"/>
                </a:lnTo>
                <a:lnTo>
                  <a:pt x="9" y="180"/>
                </a:lnTo>
                <a:lnTo>
                  <a:pt x="389" y="1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35"/>
          <p:cNvSpPr/>
          <p:nvPr/>
        </p:nvSpPr>
        <p:spPr>
          <a:xfrm>
            <a:off x="2088000" y="1765800"/>
            <a:ext cx="140400" cy="140400"/>
          </a:xfrm>
          <a:custGeom>
            <a:avLst/>
            <a:gdLst/>
            <a:ahLst/>
            <a:cxnLst/>
            <a:rect l="l" t="t" r="r" b="b"/>
            <a:pathLst>
              <a:path w="345" h="344">
                <a:moveTo>
                  <a:pt x="37" y="226"/>
                </a:moveTo>
                <a:lnTo>
                  <a:pt x="37" y="226"/>
                </a:lnTo>
                <a:cubicBezTo>
                  <a:pt x="64" y="307"/>
                  <a:pt x="154" y="343"/>
                  <a:pt x="236" y="307"/>
                </a:cubicBezTo>
                <a:cubicBezTo>
                  <a:pt x="308" y="280"/>
                  <a:pt x="344" y="190"/>
                  <a:pt x="317" y="108"/>
                </a:cubicBezTo>
                <a:cubicBezTo>
                  <a:pt x="281" y="36"/>
                  <a:pt x="190" y="0"/>
                  <a:pt x="118" y="27"/>
                </a:cubicBezTo>
                <a:cubicBezTo>
                  <a:pt x="37" y="63"/>
                  <a:pt x="0" y="153"/>
                  <a:pt x="37" y="22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36"/>
          <p:cNvSpPr/>
          <p:nvPr/>
        </p:nvSpPr>
        <p:spPr>
          <a:xfrm>
            <a:off x="2006640" y="1691640"/>
            <a:ext cx="66240" cy="66240"/>
          </a:xfrm>
          <a:custGeom>
            <a:avLst/>
            <a:gdLst/>
            <a:ahLst/>
            <a:cxnLst/>
            <a:rect l="l" t="t" r="r" b="b"/>
            <a:pathLst>
              <a:path w="163" h="164">
                <a:moveTo>
                  <a:pt x="27" y="136"/>
                </a:moveTo>
                <a:lnTo>
                  <a:pt x="27" y="136"/>
                </a:lnTo>
                <a:cubicBezTo>
                  <a:pt x="63" y="163"/>
                  <a:pt x="108" y="163"/>
                  <a:pt x="135" y="136"/>
                </a:cubicBezTo>
                <a:cubicBezTo>
                  <a:pt x="162" y="108"/>
                  <a:pt x="162" y="63"/>
                  <a:pt x="135" y="36"/>
                </a:cubicBezTo>
                <a:cubicBezTo>
                  <a:pt x="108" y="0"/>
                  <a:pt x="63" y="0"/>
                  <a:pt x="36" y="36"/>
                </a:cubicBezTo>
                <a:cubicBezTo>
                  <a:pt x="0" y="63"/>
                  <a:pt x="0" y="108"/>
                  <a:pt x="27" y="13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37"/>
          <p:cNvSpPr/>
          <p:nvPr/>
        </p:nvSpPr>
        <p:spPr>
          <a:xfrm>
            <a:off x="2017440" y="1955160"/>
            <a:ext cx="77040" cy="77040"/>
          </a:xfrm>
          <a:custGeom>
            <a:avLst/>
            <a:gdLst/>
            <a:ahLst/>
            <a:cxnLst/>
            <a:rect l="l" t="t" r="r" b="b"/>
            <a:pathLst>
              <a:path w="191" h="190">
                <a:moveTo>
                  <a:pt x="9" y="117"/>
                </a:moveTo>
                <a:lnTo>
                  <a:pt x="9" y="117"/>
                </a:lnTo>
                <a:cubicBezTo>
                  <a:pt x="18" y="162"/>
                  <a:pt x="63" y="189"/>
                  <a:pt x="117" y="180"/>
                </a:cubicBezTo>
                <a:cubicBezTo>
                  <a:pt x="162" y="171"/>
                  <a:pt x="190" y="126"/>
                  <a:pt x="181" y="81"/>
                </a:cubicBezTo>
                <a:cubicBezTo>
                  <a:pt x="171" y="36"/>
                  <a:pt x="126" y="0"/>
                  <a:pt x="81" y="8"/>
                </a:cubicBezTo>
                <a:cubicBezTo>
                  <a:pt x="27" y="27"/>
                  <a:pt x="0" y="72"/>
                  <a:pt x="9" y="11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38"/>
          <p:cNvSpPr/>
          <p:nvPr/>
        </p:nvSpPr>
        <p:spPr>
          <a:xfrm>
            <a:off x="2255760" y="1940760"/>
            <a:ext cx="66240" cy="62640"/>
          </a:xfrm>
          <a:custGeom>
            <a:avLst/>
            <a:gdLst/>
            <a:ahLst/>
            <a:cxnLst/>
            <a:rect l="l" t="t" r="r" b="b"/>
            <a:pathLst>
              <a:path w="164" h="155">
                <a:moveTo>
                  <a:pt x="27" y="127"/>
                </a:moveTo>
                <a:lnTo>
                  <a:pt x="27" y="127"/>
                </a:lnTo>
                <a:cubicBezTo>
                  <a:pt x="54" y="154"/>
                  <a:pt x="99" y="154"/>
                  <a:pt x="127" y="127"/>
                </a:cubicBezTo>
                <a:cubicBezTo>
                  <a:pt x="163" y="100"/>
                  <a:pt x="163" y="55"/>
                  <a:pt x="127" y="28"/>
                </a:cubicBezTo>
                <a:cubicBezTo>
                  <a:pt x="99" y="0"/>
                  <a:pt x="54" y="0"/>
                  <a:pt x="27" y="28"/>
                </a:cubicBezTo>
                <a:cubicBezTo>
                  <a:pt x="0" y="55"/>
                  <a:pt x="0" y="100"/>
                  <a:pt x="27" y="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39"/>
          <p:cNvSpPr/>
          <p:nvPr/>
        </p:nvSpPr>
        <p:spPr>
          <a:xfrm>
            <a:off x="2277360" y="1758600"/>
            <a:ext cx="44640" cy="44640"/>
          </a:xfrm>
          <a:custGeom>
            <a:avLst/>
            <a:gdLst/>
            <a:ahLst/>
            <a:cxnLst/>
            <a:rect l="l" t="t" r="r" b="b"/>
            <a:pathLst>
              <a:path w="110" h="109">
                <a:moveTo>
                  <a:pt x="9" y="72"/>
                </a:moveTo>
                <a:lnTo>
                  <a:pt x="9" y="72"/>
                </a:lnTo>
                <a:cubicBezTo>
                  <a:pt x="19" y="99"/>
                  <a:pt x="45" y="108"/>
                  <a:pt x="73" y="99"/>
                </a:cubicBezTo>
                <a:cubicBezTo>
                  <a:pt x="100" y="90"/>
                  <a:pt x="109" y="63"/>
                  <a:pt x="100" y="36"/>
                </a:cubicBezTo>
                <a:cubicBezTo>
                  <a:pt x="91" y="9"/>
                  <a:pt x="64" y="0"/>
                  <a:pt x="36" y="9"/>
                </a:cubicBezTo>
                <a:cubicBezTo>
                  <a:pt x="9" y="18"/>
                  <a:pt x="0" y="45"/>
                  <a:pt x="9" y="7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40"/>
          <p:cNvSpPr/>
          <p:nvPr/>
        </p:nvSpPr>
        <p:spPr>
          <a:xfrm>
            <a:off x="6172200" y="1657440"/>
            <a:ext cx="609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1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349" name="CustomShape 41"/>
          <p:cNvSpPr/>
          <p:nvPr/>
        </p:nvSpPr>
        <p:spPr>
          <a:xfrm>
            <a:off x="6095880" y="2647800"/>
            <a:ext cx="772920" cy="830880"/>
          </a:xfrm>
          <a:custGeom>
            <a:avLst/>
            <a:gdLst/>
            <a:ahLst/>
            <a:cxnLst/>
            <a:rect l="l" t="t" r="r" b="b"/>
            <a:pathLst>
              <a:path w="1593" h="1593">
                <a:moveTo>
                  <a:pt x="1393" y="1592"/>
                </a:moveTo>
                <a:lnTo>
                  <a:pt x="1393" y="1592"/>
                </a:lnTo>
                <a:cubicBezTo>
                  <a:pt x="200" y="1592"/>
                  <a:pt x="200" y="1592"/>
                  <a:pt x="200" y="1592"/>
                </a:cubicBezTo>
                <a:cubicBezTo>
                  <a:pt x="92" y="1592"/>
                  <a:pt x="0" y="1500"/>
                  <a:pt x="0" y="1393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92"/>
                  <a:pt x="92" y="0"/>
                  <a:pt x="200" y="0"/>
                </a:cubicBezTo>
                <a:cubicBezTo>
                  <a:pt x="1393" y="0"/>
                  <a:pt x="1393" y="0"/>
                  <a:pt x="1393" y="0"/>
                </a:cubicBezTo>
                <a:cubicBezTo>
                  <a:pt x="1508" y="0"/>
                  <a:pt x="1592" y="92"/>
                  <a:pt x="1592" y="199"/>
                </a:cubicBezTo>
                <a:cubicBezTo>
                  <a:pt x="1592" y="1393"/>
                  <a:pt x="1592" y="1393"/>
                  <a:pt x="1592" y="1393"/>
                </a:cubicBezTo>
                <a:cubicBezTo>
                  <a:pt x="1592" y="1500"/>
                  <a:pt x="1508" y="1592"/>
                  <a:pt x="1393" y="159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42"/>
          <p:cNvSpPr/>
          <p:nvPr/>
        </p:nvSpPr>
        <p:spPr>
          <a:xfrm>
            <a:off x="6095880" y="3714840"/>
            <a:ext cx="772920" cy="830880"/>
          </a:xfrm>
          <a:custGeom>
            <a:avLst/>
            <a:gdLst/>
            <a:ahLst/>
            <a:cxnLst/>
            <a:rect l="l" t="t" r="r" b="b"/>
            <a:pathLst>
              <a:path w="1593" h="1593">
                <a:moveTo>
                  <a:pt x="1393" y="1592"/>
                </a:moveTo>
                <a:lnTo>
                  <a:pt x="1393" y="1592"/>
                </a:lnTo>
                <a:cubicBezTo>
                  <a:pt x="200" y="1592"/>
                  <a:pt x="200" y="1592"/>
                  <a:pt x="200" y="1592"/>
                </a:cubicBezTo>
                <a:cubicBezTo>
                  <a:pt x="92" y="1592"/>
                  <a:pt x="0" y="1500"/>
                  <a:pt x="0" y="1393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92"/>
                  <a:pt x="92" y="0"/>
                  <a:pt x="200" y="0"/>
                </a:cubicBezTo>
                <a:cubicBezTo>
                  <a:pt x="1393" y="0"/>
                  <a:pt x="1393" y="0"/>
                  <a:pt x="1393" y="0"/>
                </a:cubicBezTo>
                <a:cubicBezTo>
                  <a:pt x="1508" y="0"/>
                  <a:pt x="1592" y="92"/>
                  <a:pt x="1592" y="199"/>
                </a:cubicBezTo>
                <a:cubicBezTo>
                  <a:pt x="1592" y="1393"/>
                  <a:pt x="1592" y="1393"/>
                  <a:pt x="1592" y="1393"/>
                </a:cubicBezTo>
                <a:cubicBezTo>
                  <a:pt x="1592" y="1500"/>
                  <a:pt x="1508" y="1592"/>
                  <a:pt x="1393" y="159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43"/>
          <p:cNvSpPr/>
          <p:nvPr/>
        </p:nvSpPr>
        <p:spPr>
          <a:xfrm>
            <a:off x="6172200" y="2724120"/>
            <a:ext cx="609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2</a:t>
            </a:r>
            <a:endParaRPr lang="en-IN" sz="3600" b="0" strike="noStrike" spc="-1">
              <a:latin typeface="Arial"/>
            </a:endParaRPr>
          </a:p>
        </p:txBody>
      </p:sp>
      <p:sp>
        <p:nvSpPr>
          <p:cNvPr id="352" name="CustomShape 44"/>
          <p:cNvSpPr/>
          <p:nvPr/>
        </p:nvSpPr>
        <p:spPr>
          <a:xfrm>
            <a:off x="6172200" y="3790800"/>
            <a:ext cx="609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6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3</a:t>
            </a:r>
            <a:endParaRPr lang="en-IN" sz="36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ne 1"/>
          <p:cNvSpPr/>
          <p:nvPr/>
        </p:nvSpPr>
        <p:spPr>
          <a:xfrm>
            <a:off x="5166720" y="2516040"/>
            <a:ext cx="1342800" cy="2160"/>
          </a:xfrm>
          <a:prstGeom prst="line">
            <a:avLst/>
          </a:prstGeom>
          <a:ln w="38160">
            <a:solidFill>
              <a:schemeClr val="bg1">
                <a:lumMod val="50000"/>
                <a:alpha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2"/>
          <p:cNvSpPr/>
          <p:nvPr/>
        </p:nvSpPr>
        <p:spPr>
          <a:xfrm>
            <a:off x="6478920" y="2490120"/>
            <a:ext cx="56160" cy="56160"/>
          </a:xfrm>
          <a:custGeom>
            <a:avLst/>
            <a:gdLst/>
            <a:ahLst/>
            <a:cxnLst/>
            <a:rect l="l" t="t" r="r" b="b"/>
            <a:pathLst>
              <a:path w="116" h="116">
                <a:moveTo>
                  <a:pt x="53" y="115"/>
                </a:moveTo>
                <a:lnTo>
                  <a:pt x="53" y="115"/>
                </a:lnTo>
                <a:cubicBezTo>
                  <a:pt x="92" y="115"/>
                  <a:pt x="115" y="84"/>
                  <a:pt x="115" y="53"/>
                </a:cubicBezTo>
                <a:cubicBezTo>
                  <a:pt x="115" y="23"/>
                  <a:pt x="92" y="0"/>
                  <a:pt x="53" y="0"/>
                </a:cubicBezTo>
                <a:cubicBezTo>
                  <a:pt x="23" y="0"/>
                  <a:pt x="0" y="23"/>
                  <a:pt x="0" y="53"/>
                </a:cubicBezTo>
                <a:cubicBezTo>
                  <a:pt x="0" y="84"/>
                  <a:pt x="23" y="115"/>
                  <a:pt x="53" y="11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Line 3"/>
          <p:cNvSpPr/>
          <p:nvPr/>
        </p:nvSpPr>
        <p:spPr>
          <a:xfrm>
            <a:off x="5166720" y="3416040"/>
            <a:ext cx="1342800" cy="2160"/>
          </a:xfrm>
          <a:prstGeom prst="line">
            <a:avLst/>
          </a:prstGeom>
          <a:ln w="38160">
            <a:solidFill>
              <a:schemeClr val="bg1">
                <a:lumMod val="50000"/>
                <a:alpha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CustomShape 4"/>
          <p:cNvSpPr/>
          <p:nvPr/>
        </p:nvSpPr>
        <p:spPr>
          <a:xfrm>
            <a:off x="6478920" y="3387600"/>
            <a:ext cx="56160" cy="56160"/>
          </a:xfrm>
          <a:custGeom>
            <a:avLst/>
            <a:gdLst/>
            <a:ahLst/>
            <a:cxnLst/>
            <a:rect l="l" t="t" r="r" b="b"/>
            <a:pathLst>
              <a:path w="116" h="116">
                <a:moveTo>
                  <a:pt x="53" y="115"/>
                </a:moveTo>
                <a:lnTo>
                  <a:pt x="53" y="115"/>
                </a:lnTo>
                <a:cubicBezTo>
                  <a:pt x="92" y="115"/>
                  <a:pt x="115" y="92"/>
                  <a:pt x="115" y="54"/>
                </a:cubicBezTo>
                <a:cubicBezTo>
                  <a:pt x="115" y="23"/>
                  <a:pt x="92" y="0"/>
                  <a:pt x="53" y="0"/>
                </a:cubicBezTo>
                <a:cubicBezTo>
                  <a:pt x="23" y="0"/>
                  <a:pt x="0" y="23"/>
                  <a:pt x="0" y="54"/>
                </a:cubicBezTo>
                <a:cubicBezTo>
                  <a:pt x="0" y="92"/>
                  <a:pt x="23" y="115"/>
                  <a:pt x="53" y="11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Line 5"/>
          <p:cNvSpPr/>
          <p:nvPr/>
        </p:nvSpPr>
        <p:spPr>
          <a:xfrm>
            <a:off x="5166720" y="4317840"/>
            <a:ext cx="1342800" cy="2160"/>
          </a:xfrm>
          <a:prstGeom prst="line">
            <a:avLst/>
          </a:prstGeom>
          <a:ln w="38160">
            <a:solidFill>
              <a:schemeClr val="bg1">
                <a:lumMod val="50000"/>
                <a:alpha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6"/>
          <p:cNvSpPr/>
          <p:nvPr/>
        </p:nvSpPr>
        <p:spPr>
          <a:xfrm>
            <a:off x="6478920" y="4287600"/>
            <a:ext cx="56160" cy="56160"/>
          </a:xfrm>
          <a:custGeom>
            <a:avLst/>
            <a:gdLst/>
            <a:ahLst/>
            <a:cxnLst/>
            <a:rect l="l" t="t" r="r" b="b"/>
            <a:pathLst>
              <a:path w="116" h="116">
                <a:moveTo>
                  <a:pt x="53" y="115"/>
                </a:moveTo>
                <a:lnTo>
                  <a:pt x="53" y="115"/>
                </a:lnTo>
                <a:cubicBezTo>
                  <a:pt x="92" y="115"/>
                  <a:pt x="115" y="92"/>
                  <a:pt x="115" y="62"/>
                </a:cubicBezTo>
                <a:cubicBezTo>
                  <a:pt x="115" y="23"/>
                  <a:pt x="92" y="0"/>
                  <a:pt x="53" y="0"/>
                </a:cubicBezTo>
                <a:cubicBezTo>
                  <a:pt x="23" y="0"/>
                  <a:pt x="0" y="23"/>
                  <a:pt x="0" y="62"/>
                </a:cubicBezTo>
                <a:cubicBezTo>
                  <a:pt x="0" y="92"/>
                  <a:pt x="23" y="115"/>
                  <a:pt x="53" y="115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Line 7"/>
          <p:cNvSpPr/>
          <p:nvPr/>
        </p:nvSpPr>
        <p:spPr>
          <a:xfrm flipH="1">
            <a:off x="2403360" y="2516040"/>
            <a:ext cx="1346760" cy="2160"/>
          </a:xfrm>
          <a:prstGeom prst="line">
            <a:avLst/>
          </a:prstGeom>
          <a:ln w="38160">
            <a:solidFill>
              <a:schemeClr val="bg1">
                <a:lumMod val="50000"/>
                <a:alpha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CustomShape 8"/>
          <p:cNvSpPr/>
          <p:nvPr/>
        </p:nvSpPr>
        <p:spPr>
          <a:xfrm>
            <a:off x="2379600" y="2490120"/>
            <a:ext cx="56160" cy="56160"/>
          </a:xfrm>
          <a:custGeom>
            <a:avLst/>
            <a:gdLst/>
            <a:ahLst/>
            <a:cxnLst/>
            <a:rect l="l" t="t" r="r" b="b"/>
            <a:pathLst>
              <a:path w="116" h="116">
                <a:moveTo>
                  <a:pt x="53" y="0"/>
                </a:moveTo>
                <a:lnTo>
                  <a:pt x="53" y="0"/>
                </a:lnTo>
                <a:cubicBezTo>
                  <a:pt x="23" y="0"/>
                  <a:pt x="0" y="23"/>
                  <a:pt x="0" y="53"/>
                </a:cubicBezTo>
                <a:cubicBezTo>
                  <a:pt x="0" y="84"/>
                  <a:pt x="23" y="115"/>
                  <a:pt x="53" y="115"/>
                </a:cubicBezTo>
                <a:cubicBezTo>
                  <a:pt x="92" y="115"/>
                  <a:pt x="115" y="84"/>
                  <a:pt x="115" y="53"/>
                </a:cubicBezTo>
                <a:cubicBezTo>
                  <a:pt x="115" y="23"/>
                  <a:pt x="92" y="0"/>
                  <a:pt x="53" y="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9"/>
          <p:cNvSpPr/>
          <p:nvPr/>
        </p:nvSpPr>
        <p:spPr>
          <a:xfrm flipH="1">
            <a:off x="2403360" y="3416040"/>
            <a:ext cx="1346760" cy="2160"/>
          </a:xfrm>
          <a:prstGeom prst="line">
            <a:avLst/>
          </a:prstGeom>
          <a:ln w="38160">
            <a:solidFill>
              <a:schemeClr val="bg1">
                <a:lumMod val="50000"/>
                <a:alpha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2379600" y="3387600"/>
            <a:ext cx="56160" cy="56160"/>
          </a:xfrm>
          <a:custGeom>
            <a:avLst/>
            <a:gdLst/>
            <a:ahLst/>
            <a:cxnLst/>
            <a:rect l="l" t="t" r="r" b="b"/>
            <a:pathLst>
              <a:path w="116" h="116">
                <a:moveTo>
                  <a:pt x="53" y="0"/>
                </a:moveTo>
                <a:lnTo>
                  <a:pt x="53" y="0"/>
                </a:lnTo>
                <a:cubicBezTo>
                  <a:pt x="23" y="0"/>
                  <a:pt x="0" y="23"/>
                  <a:pt x="0" y="54"/>
                </a:cubicBezTo>
                <a:cubicBezTo>
                  <a:pt x="0" y="92"/>
                  <a:pt x="23" y="115"/>
                  <a:pt x="53" y="115"/>
                </a:cubicBezTo>
                <a:cubicBezTo>
                  <a:pt x="92" y="115"/>
                  <a:pt x="115" y="92"/>
                  <a:pt x="115" y="54"/>
                </a:cubicBezTo>
                <a:cubicBezTo>
                  <a:pt x="115" y="23"/>
                  <a:pt x="92" y="0"/>
                  <a:pt x="53" y="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Line 11"/>
          <p:cNvSpPr/>
          <p:nvPr/>
        </p:nvSpPr>
        <p:spPr>
          <a:xfrm flipH="1">
            <a:off x="2403360" y="4317840"/>
            <a:ext cx="1346760" cy="2160"/>
          </a:xfrm>
          <a:prstGeom prst="line">
            <a:avLst/>
          </a:prstGeom>
          <a:ln w="38160">
            <a:solidFill>
              <a:schemeClr val="bg1">
                <a:lumMod val="50000"/>
                <a:alpha val="5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12"/>
          <p:cNvSpPr/>
          <p:nvPr/>
        </p:nvSpPr>
        <p:spPr>
          <a:xfrm>
            <a:off x="2379600" y="4287600"/>
            <a:ext cx="56160" cy="56160"/>
          </a:xfrm>
          <a:custGeom>
            <a:avLst/>
            <a:gdLst/>
            <a:ahLst/>
            <a:cxnLst/>
            <a:rect l="l" t="t" r="r" b="b"/>
            <a:pathLst>
              <a:path w="116" h="116">
                <a:moveTo>
                  <a:pt x="53" y="0"/>
                </a:moveTo>
                <a:lnTo>
                  <a:pt x="53" y="0"/>
                </a:lnTo>
                <a:cubicBezTo>
                  <a:pt x="23" y="0"/>
                  <a:pt x="0" y="23"/>
                  <a:pt x="0" y="62"/>
                </a:cubicBezTo>
                <a:cubicBezTo>
                  <a:pt x="0" y="92"/>
                  <a:pt x="23" y="115"/>
                  <a:pt x="53" y="115"/>
                </a:cubicBezTo>
                <a:cubicBezTo>
                  <a:pt x="92" y="115"/>
                  <a:pt x="115" y="92"/>
                  <a:pt x="115" y="62"/>
                </a:cubicBezTo>
                <a:cubicBezTo>
                  <a:pt x="115" y="23"/>
                  <a:pt x="92" y="0"/>
                  <a:pt x="53" y="0"/>
                </a:cubicBezTo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3"/>
          <p:cNvSpPr/>
          <p:nvPr/>
        </p:nvSpPr>
        <p:spPr>
          <a:xfrm>
            <a:off x="2822040" y="2274480"/>
            <a:ext cx="481320" cy="481320"/>
          </a:xfrm>
          <a:custGeom>
            <a:avLst/>
            <a:gdLst/>
            <a:ahLst/>
            <a:cxnLst/>
            <a:rect l="l" t="t" r="r" b="b"/>
            <a:pathLst>
              <a:path w="973" h="973">
                <a:moveTo>
                  <a:pt x="865" y="972"/>
                </a:moveTo>
                <a:lnTo>
                  <a:pt x="865" y="972"/>
                </a:lnTo>
                <a:cubicBezTo>
                  <a:pt x="115" y="972"/>
                  <a:pt x="115" y="972"/>
                  <a:pt x="115" y="972"/>
                </a:cubicBezTo>
                <a:cubicBezTo>
                  <a:pt x="54" y="972"/>
                  <a:pt x="0" y="926"/>
                  <a:pt x="0" y="85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46"/>
                  <a:pt x="54" y="0"/>
                  <a:pt x="115" y="0"/>
                </a:cubicBezTo>
                <a:cubicBezTo>
                  <a:pt x="865" y="0"/>
                  <a:pt x="865" y="0"/>
                  <a:pt x="865" y="0"/>
                </a:cubicBezTo>
                <a:cubicBezTo>
                  <a:pt x="926" y="0"/>
                  <a:pt x="972" y="46"/>
                  <a:pt x="972" y="115"/>
                </a:cubicBezTo>
                <a:cubicBezTo>
                  <a:pt x="972" y="857"/>
                  <a:pt x="972" y="857"/>
                  <a:pt x="972" y="857"/>
                </a:cubicBezTo>
                <a:cubicBezTo>
                  <a:pt x="972" y="926"/>
                  <a:pt x="926" y="972"/>
                  <a:pt x="865" y="97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4"/>
          <p:cNvSpPr/>
          <p:nvPr/>
        </p:nvSpPr>
        <p:spPr>
          <a:xfrm>
            <a:off x="2822040" y="3176280"/>
            <a:ext cx="481320" cy="479160"/>
          </a:xfrm>
          <a:custGeom>
            <a:avLst/>
            <a:gdLst/>
            <a:ahLst/>
            <a:cxnLst/>
            <a:rect l="l" t="t" r="r" b="b"/>
            <a:pathLst>
              <a:path w="973" h="972">
                <a:moveTo>
                  <a:pt x="865" y="971"/>
                </a:moveTo>
                <a:lnTo>
                  <a:pt x="865" y="971"/>
                </a:lnTo>
                <a:cubicBezTo>
                  <a:pt x="115" y="971"/>
                  <a:pt x="115" y="971"/>
                  <a:pt x="115" y="971"/>
                </a:cubicBezTo>
                <a:cubicBezTo>
                  <a:pt x="54" y="971"/>
                  <a:pt x="0" y="925"/>
                  <a:pt x="0" y="85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6"/>
                  <a:pt x="54" y="0"/>
                  <a:pt x="115" y="0"/>
                </a:cubicBezTo>
                <a:cubicBezTo>
                  <a:pt x="865" y="0"/>
                  <a:pt x="865" y="0"/>
                  <a:pt x="865" y="0"/>
                </a:cubicBezTo>
                <a:cubicBezTo>
                  <a:pt x="926" y="0"/>
                  <a:pt x="972" y="46"/>
                  <a:pt x="972" y="107"/>
                </a:cubicBezTo>
                <a:cubicBezTo>
                  <a:pt x="972" y="857"/>
                  <a:pt x="972" y="857"/>
                  <a:pt x="972" y="857"/>
                </a:cubicBezTo>
                <a:cubicBezTo>
                  <a:pt x="972" y="925"/>
                  <a:pt x="926" y="971"/>
                  <a:pt x="865" y="97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15"/>
          <p:cNvSpPr/>
          <p:nvPr/>
        </p:nvSpPr>
        <p:spPr>
          <a:xfrm>
            <a:off x="2822040" y="4080600"/>
            <a:ext cx="481320" cy="481320"/>
          </a:xfrm>
          <a:custGeom>
            <a:avLst/>
            <a:gdLst/>
            <a:ahLst/>
            <a:cxnLst/>
            <a:rect l="l" t="t" r="r" b="b"/>
            <a:pathLst>
              <a:path w="973" h="973">
                <a:moveTo>
                  <a:pt x="865" y="972"/>
                </a:moveTo>
                <a:lnTo>
                  <a:pt x="865" y="972"/>
                </a:lnTo>
                <a:cubicBezTo>
                  <a:pt x="115" y="972"/>
                  <a:pt x="115" y="972"/>
                  <a:pt x="115" y="972"/>
                </a:cubicBezTo>
                <a:cubicBezTo>
                  <a:pt x="54" y="972"/>
                  <a:pt x="0" y="919"/>
                  <a:pt x="0" y="85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6"/>
                  <a:pt x="54" y="0"/>
                  <a:pt x="115" y="0"/>
                </a:cubicBezTo>
                <a:cubicBezTo>
                  <a:pt x="865" y="0"/>
                  <a:pt x="865" y="0"/>
                  <a:pt x="865" y="0"/>
                </a:cubicBezTo>
                <a:cubicBezTo>
                  <a:pt x="926" y="0"/>
                  <a:pt x="972" y="46"/>
                  <a:pt x="972" y="107"/>
                </a:cubicBezTo>
                <a:cubicBezTo>
                  <a:pt x="972" y="857"/>
                  <a:pt x="972" y="857"/>
                  <a:pt x="972" y="857"/>
                </a:cubicBezTo>
                <a:cubicBezTo>
                  <a:pt x="972" y="919"/>
                  <a:pt x="926" y="972"/>
                  <a:pt x="865" y="972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CustomShape 16"/>
          <p:cNvSpPr/>
          <p:nvPr/>
        </p:nvSpPr>
        <p:spPr>
          <a:xfrm>
            <a:off x="5613840" y="2274480"/>
            <a:ext cx="479160" cy="481320"/>
          </a:xfrm>
          <a:custGeom>
            <a:avLst/>
            <a:gdLst/>
            <a:ahLst/>
            <a:cxnLst/>
            <a:rect l="l" t="t" r="r" b="b"/>
            <a:pathLst>
              <a:path w="972" h="973">
                <a:moveTo>
                  <a:pt x="857" y="972"/>
                </a:moveTo>
                <a:lnTo>
                  <a:pt x="857" y="972"/>
                </a:lnTo>
                <a:cubicBezTo>
                  <a:pt x="107" y="972"/>
                  <a:pt x="107" y="972"/>
                  <a:pt x="107" y="972"/>
                </a:cubicBezTo>
                <a:cubicBezTo>
                  <a:pt x="46" y="972"/>
                  <a:pt x="0" y="926"/>
                  <a:pt x="0" y="857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46"/>
                  <a:pt x="46" y="0"/>
                  <a:pt x="10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918" y="0"/>
                  <a:pt x="971" y="46"/>
                  <a:pt x="971" y="115"/>
                </a:cubicBezTo>
                <a:cubicBezTo>
                  <a:pt x="971" y="857"/>
                  <a:pt x="971" y="857"/>
                  <a:pt x="971" y="857"/>
                </a:cubicBezTo>
                <a:cubicBezTo>
                  <a:pt x="971" y="926"/>
                  <a:pt x="918" y="972"/>
                  <a:pt x="857" y="97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17"/>
          <p:cNvSpPr/>
          <p:nvPr/>
        </p:nvSpPr>
        <p:spPr>
          <a:xfrm>
            <a:off x="5613840" y="3176280"/>
            <a:ext cx="479160" cy="479160"/>
          </a:xfrm>
          <a:custGeom>
            <a:avLst/>
            <a:gdLst/>
            <a:ahLst/>
            <a:cxnLst/>
            <a:rect l="l" t="t" r="r" b="b"/>
            <a:pathLst>
              <a:path w="972" h="972">
                <a:moveTo>
                  <a:pt x="857" y="971"/>
                </a:moveTo>
                <a:lnTo>
                  <a:pt x="857" y="971"/>
                </a:lnTo>
                <a:cubicBezTo>
                  <a:pt x="107" y="971"/>
                  <a:pt x="107" y="971"/>
                  <a:pt x="107" y="971"/>
                </a:cubicBezTo>
                <a:cubicBezTo>
                  <a:pt x="46" y="971"/>
                  <a:pt x="0" y="925"/>
                  <a:pt x="0" y="85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6"/>
                  <a:pt x="46" y="0"/>
                  <a:pt x="10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918" y="0"/>
                  <a:pt x="971" y="46"/>
                  <a:pt x="971" y="107"/>
                </a:cubicBezTo>
                <a:cubicBezTo>
                  <a:pt x="971" y="857"/>
                  <a:pt x="971" y="857"/>
                  <a:pt x="971" y="857"/>
                </a:cubicBezTo>
                <a:cubicBezTo>
                  <a:pt x="971" y="925"/>
                  <a:pt x="918" y="971"/>
                  <a:pt x="857" y="97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18"/>
          <p:cNvSpPr/>
          <p:nvPr/>
        </p:nvSpPr>
        <p:spPr>
          <a:xfrm>
            <a:off x="5613840" y="4080600"/>
            <a:ext cx="479160" cy="481320"/>
          </a:xfrm>
          <a:custGeom>
            <a:avLst/>
            <a:gdLst/>
            <a:ahLst/>
            <a:cxnLst/>
            <a:rect l="l" t="t" r="r" b="b"/>
            <a:pathLst>
              <a:path w="972" h="973">
                <a:moveTo>
                  <a:pt x="857" y="972"/>
                </a:moveTo>
                <a:lnTo>
                  <a:pt x="857" y="972"/>
                </a:lnTo>
                <a:cubicBezTo>
                  <a:pt x="107" y="972"/>
                  <a:pt x="107" y="972"/>
                  <a:pt x="107" y="972"/>
                </a:cubicBezTo>
                <a:cubicBezTo>
                  <a:pt x="46" y="972"/>
                  <a:pt x="0" y="919"/>
                  <a:pt x="0" y="85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6"/>
                  <a:pt x="46" y="0"/>
                  <a:pt x="107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918" y="0"/>
                  <a:pt x="971" y="46"/>
                  <a:pt x="971" y="107"/>
                </a:cubicBezTo>
                <a:cubicBezTo>
                  <a:pt x="971" y="857"/>
                  <a:pt x="971" y="857"/>
                  <a:pt x="971" y="857"/>
                </a:cubicBezTo>
                <a:cubicBezTo>
                  <a:pt x="971" y="919"/>
                  <a:pt x="918" y="972"/>
                  <a:pt x="857" y="97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19"/>
          <p:cNvSpPr/>
          <p:nvPr/>
        </p:nvSpPr>
        <p:spPr>
          <a:xfrm>
            <a:off x="3022560" y="2520720"/>
            <a:ext cx="75960" cy="110880"/>
          </a:xfrm>
          <a:custGeom>
            <a:avLst/>
            <a:gdLst/>
            <a:ahLst/>
            <a:cxnLst/>
            <a:rect l="l" t="t" r="r" b="b"/>
            <a:pathLst>
              <a:path w="154" h="223">
                <a:moveTo>
                  <a:pt x="153" y="222"/>
                </a:moveTo>
                <a:lnTo>
                  <a:pt x="153" y="222"/>
                </a:lnTo>
                <a:cubicBezTo>
                  <a:pt x="0" y="222"/>
                  <a:pt x="0" y="222"/>
                  <a:pt x="0" y="222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5"/>
                  <a:pt x="15" y="0"/>
                  <a:pt x="30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0"/>
                  <a:pt x="153" y="15"/>
                  <a:pt x="153" y="31"/>
                </a:cubicBezTo>
                <a:lnTo>
                  <a:pt x="153" y="222"/>
                </a:lnTo>
                <a:close/>
                <a:moveTo>
                  <a:pt x="30" y="191"/>
                </a:moveTo>
                <a:lnTo>
                  <a:pt x="30" y="191"/>
                </a:lnTo>
                <a:cubicBezTo>
                  <a:pt x="122" y="191"/>
                  <a:pt x="122" y="191"/>
                  <a:pt x="122" y="191"/>
                </a:cubicBezTo>
                <a:cubicBezTo>
                  <a:pt x="122" y="31"/>
                  <a:pt x="122" y="31"/>
                  <a:pt x="122" y="31"/>
                </a:cubicBezTo>
                <a:lnTo>
                  <a:pt x="122" y="31"/>
                </a:lnTo>
                <a:cubicBezTo>
                  <a:pt x="30" y="31"/>
                  <a:pt x="30" y="31"/>
                  <a:pt x="30" y="31"/>
                </a:cubicBezTo>
                <a:lnTo>
                  <a:pt x="30" y="31"/>
                </a:lnTo>
                <a:lnTo>
                  <a:pt x="30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20"/>
          <p:cNvSpPr/>
          <p:nvPr/>
        </p:nvSpPr>
        <p:spPr>
          <a:xfrm>
            <a:off x="2954880" y="2490120"/>
            <a:ext cx="224280" cy="138960"/>
          </a:xfrm>
          <a:custGeom>
            <a:avLst/>
            <a:gdLst/>
            <a:ahLst/>
            <a:cxnLst/>
            <a:rect l="l" t="t" r="r" b="b"/>
            <a:pathLst>
              <a:path w="452" h="284">
                <a:moveTo>
                  <a:pt x="398" y="283"/>
                </a:moveTo>
                <a:lnTo>
                  <a:pt x="398" y="283"/>
                </a:lnTo>
                <a:cubicBezTo>
                  <a:pt x="46" y="283"/>
                  <a:pt x="46" y="283"/>
                  <a:pt x="46" y="283"/>
                </a:cubicBezTo>
                <a:cubicBezTo>
                  <a:pt x="23" y="283"/>
                  <a:pt x="0" y="260"/>
                  <a:pt x="0" y="237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46"/>
                  <a:pt x="8" y="38"/>
                  <a:pt x="23" y="38"/>
                </a:cubicBezTo>
                <a:cubicBezTo>
                  <a:pt x="31" y="38"/>
                  <a:pt x="38" y="46"/>
                  <a:pt x="38" y="53"/>
                </a:cubicBezTo>
                <a:cubicBezTo>
                  <a:pt x="38" y="237"/>
                  <a:pt x="38" y="237"/>
                  <a:pt x="38" y="237"/>
                </a:cubicBezTo>
                <a:cubicBezTo>
                  <a:pt x="38" y="245"/>
                  <a:pt x="46" y="245"/>
                  <a:pt x="46" y="245"/>
                </a:cubicBezTo>
                <a:cubicBezTo>
                  <a:pt x="398" y="245"/>
                  <a:pt x="398" y="245"/>
                  <a:pt x="398" y="245"/>
                </a:cubicBezTo>
                <a:cubicBezTo>
                  <a:pt x="406" y="245"/>
                  <a:pt x="406" y="245"/>
                  <a:pt x="406" y="237"/>
                </a:cubicBezTo>
                <a:cubicBezTo>
                  <a:pt x="406" y="0"/>
                  <a:pt x="406" y="0"/>
                  <a:pt x="406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1" y="237"/>
                  <a:pt x="451" y="237"/>
                  <a:pt x="451" y="237"/>
                </a:cubicBezTo>
                <a:cubicBezTo>
                  <a:pt x="451" y="260"/>
                  <a:pt x="428" y="283"/>
                  <a:pt x="398" y="28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21"/>
          <p:cNvSpPr/>
          <p:nvPr/>
        </p:nvSpPr>
        <p:spPr>
          <a:xfrm>
            <a:off x="2935080" y="2398680"/>
            <a:ext cx="252360" cy="101880"/>
          </a:xfrm>
          <a:custGeom>
            <a:avLst/>
            <a:gdLst/>
            <a:ahLst/>
            <a:cxnLst/>
            <a:rect l="l" t="t" r="r" b="b"/>
            <a:pathLst>
              <a:path w="513" h="208">
                <a:moveTo>
                  <a:pt x="436" y="207"/>
                </a:moveTo>
                <a:lnTo>
                  <a:pt x="436" y="207"/>
                </a:lnTo>
                <a:cubicBezTo>
                  <a:pt x="413" y="207"/>
                  <a:pt x="390" y="199"/>
                  <a:pt x="375" y="184"/>
                </a:cubicBezTo>
                <a:cubicBezTo>
                  <a:pt x="359" y="199"/>
                  <a:pt x="336" y="207"/>
                  <a:pt x="313" y="207"/>
                </a:cubicBezTo>
                <a:cubicBezTo>
                  <a:pt x="291" y="207"/>
                  <a:pt x="275" y="199"/>
                  <a:pt x="260" y="184"/>
                </a:cubicBezTo>
                <a:cubicBezTo>
                  <a:pt x="245" y="199"/>
                  <a:pt x="222" y="207"/>
                  <a:pt x="199" y="207"/>
                </a:cubicBezTo>
                <a:cubicBezTo>
                  <a:pt x="176" y="207"/>
                  <a:pt x="153" y="199"/>
                  <a:pt x="138" y="184"/>
                </a:cubicBezTo>
                <a:cubicBezTo>
                  <a:pt x="122" y="199"/>
                  <a:pt x="99" y="207"/>
                  <a:pt x="76" y="207"/>
                </a:cubicBezTo>
                <a:cubicBezTo>
                  <a:pt x="38" y="207"/>
                  <a:pt x="0" y="169"/>
                  <a:pt x="0" y="123"/>
                </a:cubicBezTo>
                <a:lnTo>
                  <a:pt x="0" y="123"/>
                </a:lnTo>
                <a:cubicBezTo>
                  <a:pt x="69" y="16"/>
                  <a:pt x="69" y="16"/>
                  <a:pt x="69" y="16"/>
                </a:cubicBezTo>
                <a:cubicBezTo>
                  <a:pt x="76" y="8"/>
                  <a:pt x="92" y="0"/>
                  <a:pt x="107" y="0"/>
                </a:cubicBezTo>
                <a:cubicBezTo>
                  <a:pt x="413" y="0"/>
                  <a:pt x="413" y="0"/>
                  <a:pt x="413" y="0"/>
                </a:cubicBezTo>
                <a:lnTo>
                  <a:pt x="413" y="0"/>
                </a:lnTo>
                <a:cubicBezTo>
                  <a:pt x="428" y="0"/>
                  <a:pt x="436" y="8"/>
                  <a:pt x="444" y="16"/>
                </a:cubicBezTo>
                <a:cubicBezTo>
                  <a:pt x="512" y="123"/>
                  <a:pt x="512" y="123"/>
                  <a:pt x="512" y="123"/>
                </a:cubicBezTo>
                <a:cubicBezTo>
                  <a:pt x="512" y="130"/>
                  <a:pt x="512" y="130"/>
                  <a:pt x="512" y="130"/>
                </a:cubicBezTo>
                <a:cubicBezTo>
                  <a:pt x="512" y="169"/>
                  <a:pt x="482" y="207"/>
                  <a:pt x="444" y="207"/>
                </a:cubicBezTo>
                <a:cubicBezTo>
                  <a:pt x="436" y="207"/>
                  <a:pt x="436" y="207"/>
                  <a:pt x="436" y="207"/>
                </a:cubicBezTo>
                <a:lnTo>
                  <a:pt x="375" y="130"/>
                </a:lnTo>
                <a:lnTo>
                  <a:pt x="375" y="130"/>
                </a:lnTo>
                <a:lnTo>
                  <a:pt x="375" y="130"/>
                </a:lnTo>
                <a:cubicBezTo>
                  <a:pt x="382" y="130"/>
                  <a:pt x="398" y="138"/>
                  <a:pt x="398" y="146"/>
                </a:cubicBezTo>
                <a:cubicBezTo>
                  <a:pt x="405" y="161"/>
                  <a:pt x="421" y="169"/>
                  <a:pt x="436" y="169"/>
                </a:cubicBezTo>
                <a:cubicBezTo>
                  <a:pt x="459" y="169"/>
                  <a:pt x="466" y="153"/>
                  <a:pt x="474" y="130"/>
                </a:cubicBezTo>
                <a:cubicBezTo>
                  <a:pt x="413" y="39"/>
                  <a:pt x="413" y="39"/>
                  <a:pt x="413" y="39"/>
                </a:cubicBezTo>
                <a:cubicBezTo>
                  <a:pt x="107" y="39"/>
                  <a:pt x="107" y="39"/>
                  <a:pt x="107" y="39"/>
                </a:cubicBezTo>
                <a:lnTo>
                  <a:pt x="107" y="39"/>
                </a:lnTo>
                <a:cubicBezTo>
                  <a:pt x="46" y="130"/>
                  <a:pt x="46" y="130"/>
                  <a:pt x="46" y="130"/>
                </a:cubicBezTo>
                <a:cubicBezTo>
                  <a:pt x="46" y="153"/>
                  <a:pt x="61" y="169"/>
                  <a:pt x="76" y="169"/>
                </a:cubicBezTo>
                <a:cubicBezTo>
                  <a:pt x="99" y="169"/>
                  <a:pt x="107" y="161"/>
                  <a:pt x="115" y="146"/>
                </a:cubicBezTo>
                <a:cubicBezTo>
                  <a:pt x="122" y="138"/>
                  <a:pt x="130" y="130"/>
                  <a:pt x="138" y="130"/>
                </a:cubicBezTo>
                <a:lnTo>
                  <a:pt x="138" y="130"/>
                </a:lnTo>
                <a:cubicBezTo>
                  <a:pt x="153" y="130"/>
                  <a:pt x="160" y="138"/>
                  <a:pt x="168" y="146"/>
                </a:cubicBezTo>
                <a:cubicBezTo>
                  <a:pt x="168" y="161"/>
                  <a:pt x="183" y="169"/>
                  <a:pt x="199" y="169"/>
                </a:cubicBezTo>
                <a:cubicBezTo>
                  <a:pt x="214" y="169"/>
                  <a:pt x="229" y="161"/>
                  <a:pt x="237" y="146"/>
                </a:cubicBezTo>
                <a:cubicBezTo>
                  <a:pt x="237" y="138"/>
                  <a:pt x="245" y="130"/>
                  <a:pt x="260" y="130"/>
                </a:cubicBezTo>
                <a:lnTo>
                  <a:pt x="260" y="130"/>
                </a:lnTo>
                <a:cubicBezTo>
                  <a:pt x="268" y="130"/>
                  <a:pt x="275" y="138"/>
                  <a:pt x="283" y="146"/>
                </a:cubicBezTo>
                <a:cubicBezTo>
                  <a:pt x="291" y="161"/>
                  <a:pt x="298" y="169"/>
                  <a:pt x="313" y="169"/>
                </a:cubicBezTo>
                <a:cubicBezTo>
                  <a:pt x="329" y="169"/>
                  <a:pt x="344" y="161"/>
                  <a:pt x="352" y="146"/>
                </a:cubicBezTo>
                <a:cubicBezTo>
                  <a:pt x="359" y="138"/>
                  <a:pt x="367" y="130"/>
                  <a:pt x="375" y="130"/>
                </a:cubicBezTo>
                <a:lnTo>
                  <a:pt x="436" y="207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22"/>
          <p:cNvSpPr/>
          <p:nvPr/>
        </p:nvSpPr>
        <p:spPr>
          <a:xfrm>
            <a:off x="3118320" y="3407400"/>
            <a:ext cx="69480" cy="14760"/>
          </a:xfrm>
          <a:custGeom>
            <a:avLst/>
            <a:gdLst/>
            <a:ahLst/>
            <a:cxnLst/>
            <a:rect l="l" t="t" r="r" b="b"/>
            <a:pathLst>
              <a:path w="139" h="32">
                <a:moveTo>
                  <a:pt x="138" y="31"/>
                </a:moveTo>
                <a:lnTo>
                  <a:pt x="0" y="31"/>
                </a:lnTo>
                <a:lnTo>
                  <a:pt x="0" y="0"/>
                </a:lnTo>
                <a:lnTo>
                  <a:pt x="138" y="0"/>
                </a:lnTo>
                <a:lnTo>
                  <a:pt x="138" y="31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3"/>
          <p:cNvSpPr/>
          <p:nvPr/>
        </p:nvSpPr>
        <p:spPr>
          <a:xfrm>
            <a:off x="3124800" y="3366000"/>
            <a:ext cx="69480" cy="121680"/>
          </a:xfrm>
          <a:custGeom>
            <a:avLst/>
            <a:gdLst/>
            <a:ahLst/>
            <a:cxnLst/>
            <a:rect l="l" t="t" r="r" b="b"/>
            <a:pathLst>
              <a:path w="139" h="246">
                <a:moveTo>
                  <a:pt x="54" y="0"/>
                </a:moveTo>
                <a:lnTo>
                  <a:pt x="54" y="0"/>
                </a:lnTo>
                <a:cubicBezTo>
                  <a:pt x="0" y="0"/>
                  <a:pt x="0" y="0"/>
                  <a:pt x="0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54" y="31"/>
                  <a:pt x="54" y="38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7" y="215"/>
                  <a:pt x="107" y="215"/>
                  <a:pt x="107" y="215"/>
                </a:cubicBezTo>
                <a:cubicBezTo>
                  <a:pt x="23" y="215"/>
                  <a:pt x="23" y="215"/>
                  <a:pt x="23" y="215"/>
                </a:cubicBezTo>
                <a:cubicBezTo>
                  <a:pt x="23" y="222"/>
                  <a:pt x="31" y="222"/>
                  <a:pt x="31" y="230"/>
                </a:cubicBezTo>
                <a:cubicBezTo>
                  <a:pt x="31" y="237"/>
                  <a:pt x="23" y="237"/>
                  <a:pt x="23" y="245"/>
                </a:cubicBezTo>
                <a:cubicBezTo>
                  <a:pt x="107" y="245"/>
                  <a:pt x="107" y="245"/>
                  <a:pt x="107" y="245"/>
                </a:cubicBezTo>
                <a:cubicBezTo>
                  <a:pt x="123" y="245"/>
                  <a:pt x="138" y="230"/>
                  <a:pt x="138" y="215"/>
                </a:cubicBezTo>
                <a:cubicBezTo>
                  <a:pt x="138" y="84"/>
                  <a:pt x="138" y="84"/>
                  <a:pt x="138" y="84"/>
                </a:cubicBezTo>
                <a:cubicBezTo>
                  <a:pt x="138" y="84"/>
                  <a:pt x="138" y="84"/>
                  <a:pt x="130" y="77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0"/>
                  <a:pt x="62" y="0"/>
                  <a:pt x="54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24"/>
          <p:cNvSpPr/>
          <p:nvPr/>
        </p:nvSpPr>
        <p:spPr>
          <a:xfrm>
            <a:off x="3026880" y="3472560"/>
            <a:ext cx="75960" cy="19080"/>
          </a:xfrm>
          <a:custGeom>
            <a:avLst/>
            <a:gdLst/>
            <a:ahLst/>
            <a:cxnLst/>
            <a:rect l="l" t="t" r="r" b="b"/>
            <a:pathLst>
              <a:path w="154" h="39">
                <a:moveTo>
                  <a:pt x="153" y="0"/>
                </a:moveTo>
                <a:lnTo>
                  <a:pt x="153" y="0"/>
                </a:ln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7"/>
                  <a:pt x="8" y="15"/>
                </a:cubicBezTo>
                <a:cubicBezTo>
                  <a:pt x="8" y="22"/>
                  <a:pt x="8" y="30"/>
                  <a:pt x="0" y="38"/>
                </a:cubicBezTo>
                <a:cubicBezTo>
                  <a:pt x="153" y="38"/>
                  <a:pt x="153" y="38"/>
                  <a:pt x="153" y="38"/>
                </a:cubicBezTo>
                <a:cubicBezTo>
                  <a:pt x="153" y="30"/>
                  <a:pt x="146" y="22"/>
                  <a:pt x="146" y="15"/>
                </a:cubicBezTo>
                <a:cubicBezTo>
                  <a:pt x="146" y="7"/>
                  <a:pt x="146" y="0"/>
                  <a:pt x="153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25"/>
          <p:cNvSpPr/>
          <p:nvPr/>
        </p:nvSpPr>
        <p:spPr>
          <a:xfrm>
            <a:off x="2935080" y="3328920"/>
            <a:ext cx="189360" cy="136800"/>
          </a:xfrm>
          <a:custGeom>
            <a:avLst/>
            <a:gdLst/>
            <a:ahLst/>
            <a:cxnLst/>
            <a:rect l="l" t="t" r="r" b="b"/>
            <a:pathLst>
              <a:path w="383" h="276">
                <a:moveTo>
                  <a:pt x="367" y="268"/>
                </a:moveTo>
                <a:lnTo>
                  <a:pt x="367" y="268"/>
                </a:lnTo>
                <a:cubicBezTo>
                  <a:pt x="375" y="268"/>
                  <a:pt x="382" y="268"/>
                  <a:pt x="382" y="268"/>
                </a:cubicBezTo>
                <a:cubicBezTo>
                  <a:pt x="382" y="107"/>
                  <a:pt x="382" y="107"/>
                  <a:pt x="382" y="107"/>
                </a:cubicBezTo>
                <a:cubicBezTo>
                  <a:pt x="382" y="76"/>
                  <a:pt x="382" y="76"/>
                  <a:pt x="382" y="76"/>
                </a:cubicBezTo>
                <a:cubicBezTo>
                  <a:pt x="382" y="38"/>
                  <a:pt x="382" y="38"/>
                  <a:pt x="382" y="38"/>
                </a:cubicBezTo>
                <a:cubicBezTo>
                  <a:pt x="382" y="15"/>
                  <a:pt x="367" y="0"/>
                  <a:pt x="35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7" y="0"/>
                  <a:pt x="0" y="7"/>
                  <a:pt x="0" y="23"/>
                </a:cubicBezTo>
                <a:cubicBezTo>
                  <a:pt x="0" y="30"/>
                  <a:pt x="7" y="38"/>
                  <a:pt x="2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275"/>
                  <a:pt x="344" y="275"/>
                  <a:pt x="344" y="275"/>
                </a:cubicBezTo>
                <a:cubicBezTo>
                  <a:pt x="352" y="268"/>
                  <a:pt x="359" y="268"/>
                  <a:pt x="367" y="26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26"/>
          <p:cNvSpPr/>
          <p:nvPr/>
        </p:nvSpPr>
        <p:spPr>
          <a:xfrm>
            <a:off x="2959200" y="3400920"/>
            <a:ext cx="36720" cy="91080"/>
          </a:xfrm>
          <a:custGeom>
            <a:avLst/>
            <a:gdLst/>
            <a:ahLst/>
            <a:cxnLst/>
            <a:rect l="l" t="t" r="r" b="b"/>
            <a:pathLst>
              <a:path w="77" h="185">
                <a:moveTo>
                  <a:pt x="69" y="146"/>
                </a:moveTo>
                <a:lnTo>
                  <a:pt x="69" y="146"/>
                </a:lnTo>
                <a:cubicBezTo>
                  <a:pt x="38" y="146"/>
                  <a:pt x="38" y="146"/>
                  <a:pt x="38" y="146"/>
                </a:cubicBezTo>
                <a:cubicBezTo>
                  <a:pt x="38" y="0"/>
                  <a:pt x="38" y="0"/>
                  <a:pt x="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53"/>
                  <a:pt x="0" y="161"/>
                  <a:pt x="7" y="168"/>
                </a:cubicBezTo>
                <a:cubicBezTo>
                  <a:pt x="7" y="176"/>
                  <a:pt x="23" y="184"/>
                  <a:pt x="30" y="184"/>
                </a:cubicBezTo>
                <a:lnTo>
                  <a:pt x="30" y="184"/>
                </a:lnTo>
                <a:cubicBezTo>
                  <a:pt x="76" y="184"/>
                  <a:pt x="76" y="184"/>
                  <a:pt x="76" y="184"/>
                </a:cubicBezTo>
                <a:cubicBezTo>
                  <a:pt x="69" y="176"/>
                  <a:pt x="69" y="168"/>
                  <a:pt x="69" y="161"/>
                </a:cubicBezTo>
                <a:cubicBezTo>
                  <a:pt x="69" y="153"/>
                  <a:pt x="69" y="146"/>
                  <a:pt x="69" y="14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27"/>
          <p:cNvSpPr/>
          <p:nvPr/>
        </p:nvSpPr>
        <p:spPr>
          <a:xfrm>
            <a:off x="3089880" y="3453120"/>
            <a:ext cx="56160" cy="51840"/>
          </a:xfrm>
          <a:custGeom>
            <a:avLst/>
            <a:gdLst/>
            <a:ahLst/>
            <a:cxnLst/>
            <a:rect l="l" t="t" r="r" b="b"/>
            <a:pathLst>
              <a:path w="116" h="108">
                <a:moveTo>
                  <a:pt x="54" y="107"/>
                </a:moveTo>
                <a:lnTo>
                  <a:pt x="54" y="107"/>
                </a:lnTo>
                <a:cubicBezTo>
                  <a:pt x="23" y="107"/>
                  <a:pt x="0" y="84"/>
                  <a:pt x="0" y="54"/>
                </a:cubicBezTo>
                <a:cubicBezTo>
                  <a:pt x="0" y="23"/>
                  <a:pt x="23" y="0"/>
                  <a:pt x="54" y="0"/>
                </a:cubicBezTo>
                <a:cubicBezTo>
                  <a:pt x="85" y="0"/>
                  <a:pt x="115" y="23"/>
                  <a:pt x="115" y="54"/>
                </a:cubicBezTo>
                <a:cubicBezTo>
                  <a:pt x="115" y="84"/>
                  <a:pt x="85" y="107"/>
                  <a:pt x="54" y="107"/>
                </a:cubicBezTo>
                <a:lnTo>
                  <a:pt x="54" y="31"/>
                </a:lnTo>
                <a:lnTo>
                  <a:pt x="54" y="31"/>
                </a:lnTo>
                <a:cubicBezTo>
                  <a:pt x="46" y="31"/>
                  <a:pt x="31" y="39"/>
                  <a:pt x="31" y="54"/>
                </a:cubicBezTo>
                <a:cubicBezTo>
                  <a:pt x="31" y="69"/>
                  <a:pt x="46" y="77"/>
                  <a:pt x="54" y="77"/>
                </a:cubicBezTo>
                <a:cubicBezTo>
                  <a:pt x="69" y="77"/>
                  <a:pt x="85" y="69"/>
                  <a:pt x="85" y="54"/>
                </a:cubicBezTo>
                <a:cubicBezTo>
                  <a:pt x="85" y="39"/>
                  <a:pt x="69" y="31"/>
                  <a:pt x="54" y="31"/>
                </a:cubicBezTo>
                <a:lnTo>
                  <a:pt x="54" y="107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28"/>
          <p:cNvSpPr/>
          <p:nvPr/>
        </p:nvSpPr>
        <p:spPr>
          <a:xfrm>
            <a:off x="2985480" y="3453120"/>
            <a:ext cx="51840" cy="51840"/>
          </a:xfrm>
          <a:custGeom>
            <a:avLst/>
            <a:gdLst/>
            <a:ahLst/>
            <a:cxnLst/>
            <a:rect l="l" t="t" r="r" b="b"/>
            <a:pathLst>
              <a:path w="108" h="108">
                <a:moveTo>
                  <a:pt x="54" y="107"/>
                </a:moveTo>
                <a:lnTo>
                  <a:pt x="54" y="107"/>
                </a:lnTo>
                <a:cubicBezTo>
                  <a:pt x="23" y="107"/>
                  <a:pt x="0" y="84"/>
                  <a:pt x="0" y="54"/>
                </a:cubicBezTo>
                <a:cubicBezTo>
                  <a:pt x="0" y="23"/>
                  <a:pt x="23" y="0"/>
                  <a:pt x="54" y="0"/>
                </a:cubicBezTo>
                <a:cubicBezTo>
                  <a:pt x="84" y="0"/>
                  <a:pt x="107" y="23"/>
                  <a:pt x="107" y="54"/>
                </a:cubicBezTo>
                <a:cubicBezTo>
                  <a:pt x="107" y="84"/>
                  <a:pt x="84" y="107"/>
                  <a:pt x="54" y="107"/>
                </a:cubicBezTo>
                <a:lnTo>
                  <a:pt x="54" y="31"/>
                </a:lnTo>
                <a:lnTo>
                  <a:pt x="54" y="31"/>
                </a:lnTo>
                <a:cubicBezTo>
                  <a:pt x="39" y="31"/>
                  <a:pt x="31" y="39"/>
                  <a:pt x="31" y="54"/>
                </a:cubicBezTo>
                <a:cubicBezTo>
                  <a:pt x="31" y="69"/>
                  <a:pt x="39" y="77"/>
                  <a:pt x="54" y="77"/>
                </a:cubicBezTo>
                <a:cubicBezTo>
                  <a:pt x="69" y="77"/>
                  <a:pt x="77" y="69"/>
                  <a:pt x="77" y="54"/>
                </a:cubicBezTo>
                <a:cubicBezTo>
                  <a:pt x="77" y="39"/>
                  <a:pt x="69" y="31"/>
                  <a:pt x="54" y="31"/>
                </a:cubicBezTo>
                <a:lnTo>
                  <a:pt x="54" y="107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29"/>
          <p:cNvSpPr/>
          <p:nvPr/>
        </p:nvSpPr>
        <p:spPr>
          <a:xfrm>
            <a:off x="2939400" y="3361680"/>
            <a:ext cx="80280" cy="19080"/>
          </a:xfrm>
          <a:custGeom>
            <a:avLst/>
            <a:gdLst/>
            <a:ahLst/>
            <a:cxnLst/>
            <a:rect l="l" t="t" r="r" b="b"/>
            <a:pathLst>
              <a:path w="162" h="40">
                <a:moveTo>
                  <a:pt x="146" y="39"/>
                </a:moveTo>
                <a:lnTo>
                  <a:pt x="146" y="39"/>
                </a:lnTo>
                <a:cubicBezTo>
                  <a:pt x="23" y="39"/>
                  <a:pt x="23" y="39"/>
                  <a:pt x="23" y="39"/>
                </a:cubicBezTo>
                <a:cubicBezTo>
                  <a:pt x="8" y="39"/>
                  <a:pt x="0" y="31"/>
                  <a:pt x="0" y="23"/>
                </a:cubicBezTo>
                <a:cubicBezTo>
                  <a:pt x="0" y="8"/>
                  <a:pt x="8" y="0"/>
                  <a:pt x="23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53" y="0"/>
                  <a:pt x="161" y="8"/>
                  <a:pt x="161" y="23"/>
                </a:cubicBezTo>
                <a:cubicBezTo>
                  <a:pt x="161" y="31"/>
                  <a:pt x="153" y="39"/>
                  <a:pt x="146" y="3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30"/>
          <p:cNvSpPr/>
          <p:nvPr/>
        </p:nvSpPr>
        <p:spPr>
          <a:xfrm>
            <a:off x="2954880" y="3392280"/>
            <a:ext cx="38880" cy="14760"/>
          </a:xfrm>
          <a:custGeom>
            <a:avLst/>
            <a:gdLst/>
            <a:ahLst/>
            <a:cxnLst/>
            <a:rect l="l" t="t" r="r" b="b"/>
            <a:pathLst>
              <a:path w="78" h="31">
                <a:moveTo>
                  <a:pt x="61" y="30"/>
                </a:moveTo>
                <a:lnTo>
                  <a:pt x="61" y="30"/>
                </a:lnTo>
                <a:cubicBezTo>
                  <a:pt x="15" y="30"/>
                  <a:pt x="15" y="30"/>
                  <a:pt x="15" y="30"/>
                </a:cubicBezTo>
                <a:cubicBezTo>
                  <a:pt x="8" y="30"/>
                  <a:pt x="0" y="23"/>
                  <a:pt x="0" y="15"/>
                </a:cubicBezTo>
                <a:cubicBezTo>
                  <a:pt x="0" y="8"/>
                  <a:pt x="8" y="0"/>
                  <a:pt x="15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9" y="0"/>
                  <a:pt x="77" y="8"/>
                  <a:pt x="77" y="15"/>
                </a:cubicBezTo>
                <a:cubicBezTo>
                  <a:pt x="77" y="23"/>
                  <a:pt x="69" y="30"/>
                  <a:pt x="61" y="3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31"/>
          <p:cNvSpPr/>
          <p:nvPr/>
        </p:nvSpPr>
        <p:spPr>
          <a:xfrm>
            <a:off x="5847120" y="2470320"/>
            <a:ext cx="82440" cy="91080"/>
          </a:xfrm>
          <a:custGeom>
            <a:avLst/>
            <a:gdLst/>
            <a:ahLst/>
            <a:cxnLst/>
            <a:rect l="l" t="t" r="r" b="b"/>
            <a:pathLst>
              <a:path w="169" h="184">
                <a:moveTo>
                  <a:pt x="8" y="176"/>
                </a:moveTo>
                <a:lnTo>
                  <a:pt x="8" y="176"/>
                </a:lnTo>
                <a:lnTo>
                  <a:pt x="8" y="176"/>
                </a:lnTo>
                <a:cubicBezTo>
                  <a:pt x="0" y="168"/>
                  <a:pt x="0" y="160"/>
                  <a:pt x="8" y="153"/>
                </a:cubicBezTo>
                <a:cubicBezTo>
                  <a:pt x="138" y="7"/>
                  <a:pt x="138" y="7"/>
                  <a:pt x="138" y="7"/>
                </a:cubicBezTo>
                <a:cubicBezTo>
                  <a:pt x="145" y="0"/>
                  <a:pt x="153" y="0"/>
                  <a:pt x="161" y="0"/>
                </a:cubicBezTo>
                <a:cubicBezTo>
                  <a:pt x="168" y="7"/>
                  <a:pt x="168" y="15"/>
                  <a:pt x="161" y="23"/>
                </a:cubicBezTo>
                <a:cubicBezTo>
                  <a:pt x="31" y="176"/>
                  <a:pt x="31" y="176"/>
                  <a:pt x="31" y="176"/>
                </a:cubicBezTo>
                <a:cubicBezTo>
                  <a:pt x="23" y="183"/>
                  <a:pt x="15" y="183"/>
                  <a:pt x="8" y="17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32"/>
          <p:cNvSpPr/>
          <p:nvPr/>
        </p:nvSpPr>
        <p:spPr>
          <a:xfrm>
            <a:off x="5888520" y="2520720"/>
            <a:ext cx="51840" cy="49680"/>
          </a:xfrm>
          <a:custGeom>
            <a:avLst/>
            <a:gdLst/>
            <a:ahLst/>
            <a:cxnLst/>
            <a:rect l="l" t="t" r="r" b="b"/>
            <a:pathLst>
              <a:path w="108" h="101">
                <a:moveTo>
                  <a:pt x="54" y="100"/>
                </a:moveTo>
                <a:lnTo>
                  <a:pt x="54" y="100"/>
                </a:lnTo>
                <a:cubicBezTo>
                  <a:pt x="23" y="100"/>
                  <a:pt x="0" y="77"/>
                  <a:pt x="0" y="54"/>
                </a:cubicBezTo>
                <a:cubicBezTo>
                  <a:pt x="0" y="23"/>
                  <a:pt x="23" y="0"/>
                  <a:pt x="54" y="0"/>
                </a:cubicBezTo>
                <a:cubicBezTo>
                  <a:pt x="84" y="0"/>
                  <a:pt x="107" y="23"/>
                  <a:pt x="107" y="54"/>
                </a:cubicBezTo>
                <a:cubicBezTo>
                  <a:pt x="107" y="77"/>
                  <a:pt x="84" y="100"/>
                  <a:pt x="54" y="100"/>
                </a:cubicBezTo>
                <a:lnTo>
                  <a:pt x="54" y="31"/>
                </a:lnTo>
                <a:lnTo>
                  <a:pt x="54" y="31"/>
                </a:lnTo>
                <a:cubicBezTo>
                  <a:pt x="46" y="31"/>
                  <a:pt x="31" y="38"/>
                  <a:pt x="31" y="54"/>
                </a:cubicBezTo>
                <a:cubicBezTo>
                  <a:pt x="31" y="61"/>
                  <a:pt x="46" y="69"/>
                  <a:pt x="54" y="69"/>
                </a:cubicBezTo>
                <a:cubicBezTo>
                  <a:pt x="61" y="69"/>
                  <a:pt x="77" y="61"/>
                  <a:pt x="77" y="54"/>
                </a:cubicBezTo>
                <a:cubicBezTo>
                  <a:pt x="77" y="38"/>
                  <a:pt x="61" y="31"/>
                  <a:pt x="54" y="31"/>
                </a:cubicBezTo>
                <a:lnTo>
                  <a:pt x="54" y="1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33"/>
          <p:cNvSpPr/>
          <p:nvPr/>
        </p:nvSpPr>
        <p:spPr>
          <a:xfrm>
            <a:off x="5831640" y="2459520"/>
            <a:ext cx="49680" cy="51840"/>
          </a:xfrm>
          <a:custGeom>
            <a:avLst/>
            <a:gdLst/>
            <a:ahLst/>
            <a:cxnLst/>
            <a:rect l="l" t="t" r="r" b="b"/>
            <a:pathLst>
              <a:path w="101" h="108">
                <a:moveTo>
                  <a:pt x="54" y="107"/>
                </a:moveTo>
                <a:lnTo>
                  <a:pt x="54" y="107"/>
                </a:lnTo>
                <a:cubicBezTo>
                  <a:pt x="23" y="107"/>
                  <a:pt x="0" y="84"/>
                  <a:pt x="0" y="53"/>
                </a:cubicBezTo>
                <a:cubicBezTo>
                  <a:pt x="0" y="23"/>
                  <a:pt x="23" y="0"/>
                  <a:pt x="54" y="0"/>
                </a:cubicBezTo>
                <a:cubicBezTo>
                  <a:pt x="77" y="0"/>
                  <a:pt x="100" y="23"/>
                  <a:pt x="100" y="53"/>
                </a:cubicBezTo>
                <a:cubicBezTo>
                  <a:pt x="100" y="84"/>
                  <a:pt x="77" y="107"/>
                  <a:pt x="54" y="107"/>
                </a:cubicBezTo>
                <a:lnTo>
                  <a:pt x="54" y="30"/>
                </a:lnTo>
                <a:lnTo>
                  <a:pt x="54" y="30"/>
                </a:lnTo>
                <a:cubicBezTo>
                  <a:pt x="39" y="30"/>
                  <a:pt x="31" y="38"/>
                  <a:pt x="31" y="53"/>
                </a:cubicBezTo>
                <a:cubicBezTo>
                  <a:pt x="31" y="61"/>
                  <a:pt x="39" y="76"/>
                  <a:pt x="54" y="76"/>
                </a:cubicBezTo>
                <a:cubicBezTo>
                  <a:pt x="62" y="76"/>
                  <a:pt x="69" y="61"/>
                  <a:pt x="69" y="53"/>
                </a:cubicBezTo>
                <a:cubicBezTo>
                  <a:pt x="69" y="38"/>
                  <a:pt x="62" y="30"/>
                  <a:pt x="54" y="30"/>
                </a:cubicBezTo>
                <a:lnTo>
                  <a:pt x="54" y="107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34"/>
          <p:cNvSpPr/>
          <p:nvPr/>
        </p:nvSpPr>
        <p:spPr>
          <a:xfrm>
            <a:off x="5798880" y="2448720"/>
            <a:ext cx="10440" cy="14760"/>
          </a:xfrm>
          <a:custGeom>
            <a:avLst/>
            <a:gdLst/>
            <a:ahLst/>
            <a:cxnLst/>
            <a:rect l="l" t="t" r="r" b="b"/>
            <a:pathLst>
              <a:path w="24" h="31">
                <a:moveTo>
                  <a:pt x="23" y="30"/>
                </a:moveTo>
                <a:lnTo>
                  <a:pt x="0" y="30"/>
                </a:lnTo>
                <a:lnTo>
                  <a:pt x="0" y="0"/>
                </a:lnTo>
                <a:lnTo>
                  <a:pt x="23" y="0"/>
                </a:lnTo>
                <a:lnTo>
                  <a:pt x="23" y="3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35"/>
          <p:cNvSpPr/>
          <p:nvPr/>
        </p:nvSpPr>
        <p:spPr>
          <a:xfrm>
            <a:off x="5798880" y="2479320"/>
            <a:ext cx="10440" cy="25920"/>
          </a:xfrm>
          <a:custGeom>
            <a:avLst/>
            <a:gdLst/>
            <a:ahLst/>
            <a:cxnLst/>
            <a:rect l="l" t="t" r="r" b="b"/>
            <a:pathLst>
              <a:path w="24" h="55">
                <a:moveTo>
                  <a:pt x="23" y="54"/>
                </a:moveTo>
                <a:lnTo>
                  <a:pt x="0" y="54"/>
                </a:lnTo>
                <a:lnTo>
                  <a:pt x="0" y="0"/>
                </a:lnTo>
                <a:lnTo>
                  <a:pt x="23" y="0"/>
                </a:lnTo>
                <a:lnTo>
                  <a:pt x="23" y="54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8" name="CustomShape 36"/>
          <p:cNvSpPr/>
          <p:nvPr/>
        </p:nvSpPr>
        <p:spPr>
          <a:xfrm>
            <a:off x="5798880" y="2522880"/>
            <a:ext cx="10440" cy="25920"/>
          </a:xfrm>
          <a:custGeom>
            <a:avLst/>
            <a:gdLst/>
            <a:ahLst/>
            <a:cxnLst/>
            <a:rect l="l" t="t" r="r" b="b"/>
            <a:pathLst>
              <a:path w="24" h="54">
                <a:moveTo>
                  <a:pt x="23" y="53"/>
                </a:moveTo>
                <a:lnTo>
                  <a:pt x="0" y="53"/>
                </a:lnTo>
                <a:lnTo>
                  <a:pt x="0" y="0"/>
                </a:lnTo>
                <a:lnTo>
                  <a:pt x="23" y="0"/>
                </a:lnTo>
                <a:lnTo>
                  <a:pt x="23" y="53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CustomShape 37"/>
          <p:cNvSpPr/>
          <p:nvPr/>
        </p:nvSpPr>
        <p:spPr>
          <a:xfrm>
            <a:off x="5798880" y="2564280"/>
            <a:ext cx="10440" cy="19080"/>
          </a:xfrm>
          <a:custGeom>
            <a:avLst/>
            <a:gdLst/>
            <a:ahLst/>
            <a:cxnLst/>
            <a:rect l="l" t="t" r="r" b="b"/>
            <a:pathLst>
              <a:path w="24" h="39">
                <a:moveTo>
                  <a:pt x="23" y="38"/>
                </a:moveTo>
                <a:lnTo>
                  <a:pt x="0" y="38"/>
                </a:lnTo>
                <a:lnTo>
                  <a:pt x="0" y="0"/>
                </a:lnTo>
                <a:lnTo>
                  <a:pt x="23" y="0"/>
                </a:lnTo>
                <a:lnTo>
                  <a:pt x="23" y="38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38"/>
          <p:cNvSpPr/>
          <p:nvPr/>
        </p:nvSpPr>
        <p:spPr>
          <a:xfrm>
            <a:off x="5727240" y="2420280"/>
            <a:ext cx="254520" cy="184680"/>
          </a:xfrm>
          <a:custGeom>
            <a:avLst/>
            <a:gdLst/>
            <a:ahLst/>
            <a:cxnLst/>
            <a:rect l="l" t="t" r="r" b="b"/>
            <a:pathLst>
              <a:path w="514" h="376">
                <a:moveTo>
                  <a:pt x="451" y="375"/>
                </a:moveTo>
                <a:lnTo>
                  <a:pt x="451" y="375"/>
                </a:lnTo>
                <a:cubicBezTo>
                  <a:pt x="23" y="375"/>
                  <a:pt x="23" y="375"/>
                  <a:pt x="23" y="375"/>
                </a:cubicBezTo>
                <a:cubicBezTo>
                  <a:pt x="8" y="375"/>
                  <a:pt x="0" y="367"/>
                  <a:pt x="0" y="352"/>
                </a:cubicBezTo>
                <a:cubicBezTo>
                  <a:pt x="0" y="276"/>
                  <a:pt x="0" y="276"/>
                  <a:pt x="0" y="276"/>
                </a:cubicBezTo>
                <a:cubicBezTo>
                  <a:pt x="0" y="260"/>
                  <a:pt x="8" y="253"/>
                  <a:pt x="15" y="253"/>
                </a:cubicBezTo>
                <a:cubicBezTo>
                  <a:pt x="54" y="245"/>
                  <a:pt x="77" y="222"/>
                  <a:pt x="77" y="191"/>
                </a:cubicBezTo>
                <a:cubicBezTo>
                  <a:pt x="77" y="153"/>
                  <a:pt x="54" y="130"/>
                  <a:pt x="15" y="123"/>
                </a:cubicBezTo>
                <a:cubicBezTo>
                  <a:pt x="8" y="123"/>
                  <a:pt x="0" y="115"/>
                  <a:pt x="0" y="107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"/>
                  <a:pt x="8" y="0"/>
                  <a:pt x="23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82" y="0"/>
                  <a:pt x="513" y="23"/>
                  <a:pt x="513" y="61"/>
                </a:cubicBezTo>
                <a:cubicBezTo>
                  <a:pt x="513" y="314"/>
                  <a:pt x="513" y="314"/>
                  <a:pt x="513" y="314"/>
                </a:cubicBezTo>
                <a:cubicBezTo>
                  <a:pt x="513" y="352"/>
                  <a:pt x="482" y="375"/>
                  <a:pt x="451" y="375"/>
                </a:cubicBezTo>
                <a:lnTo>
                  <a:pt x="38" y="337"/>
                </a:lnTo>
                <a:lnTo>
                  <a:pt x="38" y="337"/>
                </a:lnTo>
                <a:cubicBezTo>
                  <a:pt x="451" y="337"/>
                  <a:pt x="451" y="337"/>
                  <a:pt x="451" y="337"/>
                </a:cubicBezTo>
                <a:cubicBezTo>
                  <a:pt x="459" y="337"/>
                  <a:pt x="467" y="329"/>
                  <a:pt x="467" y="314"/>
                </a:cubicBezTo>
                <a:cubicBezTo>
                  <a:pt x="467" y="61"/>
                  <a:pt x="467" y="61"/>
                  <a:pt x="467" y="61"/>
                </a:cubicBezTo>
                <a:cubicBezTo>
                  <a:pt x="467" y="46"/>
                  <a:pt x="459" y="38"/>
                  <a:pt x="451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92"/>
                  <a:pt x="38" y="92"/>
                  <a:pt x="38" y="92"/>
                </a:cubicBezTo>
                <a:cubicBezTo>
                  <a:pt x="84" y="100"/>
                  <a:pt x="115" y="138"/>
                  <a:pt x="115" y="191"/>
                </a:cubicBezTo>
                <a:cubicBezTo>
                  <a:pt x="115" y="237"/>
                  <a:pt x="84" y="276"/>
                  <a:pt x="38" y="291"/>
                </a:cubicBezTo>
                <a:lnTo>
                  <a:pt x="451" y="375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39"/>
          <p:cNvSpPr/>
          <p:nvPr/>
        </p:nvSpPr>
        <p:spPr>
          <a:xfrm>
            <a:off x="5790240" y="3298320"/>
            <a:ext cx="65160" cy="69480"/>
          </a:xfrm>
          <a:custGeom>
            <a:avLst/>
            <a:gdLst/>
            <a:ahLst/>
            <a:cxnLst/>
            <a:rect l="l" t="t" r="r" b="b"/>
            <a:pathLst>
              <a:path w="131" h="139">
                <a:moveTo>
                  <a:pt x="130" y="138"/>
                </a:moveTo>
                <a:lnTo>
                  <a:pt x="130" y="138"/>
                </a:lnTo>
                <a:cubicBezTo>
                  <a:pt x="61" y="138"/>
                  <a:pt x="61" y="138"/>
                  <a:pt x="61" y="138"/>
                </a:cubicBezTo>
                <a:cubicBezTo>
                  <a:pt x="31" y="138"/>
                  <a:pt x="0" y="115"/>
                  <a:pt x="0" y="77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31" y="0"/>
                  <a:pt x="61" y="0"/>
                </a:cubicBezTo>
                <a:cubicBezTo>
                  <a:pt x="100" y="0"/>
                  <a:pt x="130" y="31"/>
                  <a:pt x="130" y="69"/>
                </a:cubicBezTo>
                <a:lnTo>
                  <a:pt x="130" y="138"/>
                </a:lnTo>
                <a:close/>
                <a:moveTo>
                  <a:pt x="61" y="46"/>
                </a:moveTo>
                <a:lnTo>
                  <a:pt x="61" y="46"/>
                </a:lnTo>
                <a:cubicBezTo>
                  <a:pt x="54" y="46"/>
                  <a:pt x="38" y="54"/>
                  <a:pt x="38" y="69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92"/>
                  <a:pt x="46" y="100"/>
                  <a:pt x="61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54"/>
                  <a:pt x="77" y="46"/>
                  <a:pt x="61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CustomShape 40"/>
          <p:cNvSpPr/>
          <p:nvPr/>
        </p:nvSpPr>
        <p:spPr>
          <a:xfrm>
            <a:off x="5851440" y="3298320"/>
            <a:ext cx="65160" cy="69480"/>
          </a:xfrm>
          <a:custGeom>
            <a:avLst/>
            <a:gdLst/>
            <a:ahLst/>
            <a:cxnLst/>
            <a:rect l="l" t="t" r="r" b="b"/>
            <a:pathLst>
              <a:path w="131" h="139">
                <a:moveTo>
                  <a:pt x="61" y="138"/>
                </a:moveTo>
                <a:lnTo>
                  <a:pt x="61" y="138"/>
                </a:lnTo>
                <a:cubicBezTo>
                  <a:pt x="0" y="138"/>
                  <a:pt x="0" y="138"/>
                  <a:pt x="0" y="13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31"/>
                  <a:pt x="23" y="0"/>
                  <a:pt x="61" y="0"/>
                </a:cubicBezTo>
                <a:cubicBezTo>
                  <a:pt x="99" y="0"/>
                  <a:pt x="130" y="31"/>
                  <a:pt x="130" y="69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115"/>
                  <a:pt x="99" y="138"/>
                  <a:pt x="61" y="138"/>
                </a:cubicBezTo>
                <a:lnTo>
                  <a:pt x="38" y="100"/>
                </a:lnTo>
                <a:lnTo>
                  <a:pt x="38" y="100"/>
                </a:lnTo>
                <a:cubicBezTo>
                  <a:pt x="61" y="100"/>
                  <a:pt x="61" y="100"/>
                  <a:pt x="61" y="100"/>
                </a:cubicBezTo>
                <a:cubicBezTo>
                  <a:pt x="76" y="100"/>
                  <a:pt x="84" y="92"/>
                  <a:pt x="84" y="77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54"/>
                  <a:pt x="76" y="46"/>
                  <a:pt x="61" y="46"/>
                </a:cubicBezTo>
                <a:cubicBezTo>
                  <a:pt x="45" y="46"/>
                  <a:pt x="38" y="54"/>
                  <a:pt x="38" y="69"/>
                </a:cubicBezTo>
                <a:lnTo>
                  <a:pt x="61" y="138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3" name="CustomShape 41"/>
          <p:cNvSpPr/>
          <p:nvPr/>
        </p:nvSpPr>
        <p:spPr>
          <a:xfrm>
            <a:off x="5840280" y="3431160"/>
            <a:ext cx="19080" cy="91080"/>
          </a:xfrm>
          <a:custGeom>
            <a:avLst/>
            <a:gdLst/>
            <a:ahLst/>
            <a:cxnLst/>
            <a:rect l="l" t="t" r="r" b="b"/>
            <a:pathLst>
              <a:path w="39" h="185">
                <a:moveTo>
                  <a:pt x="38" y="184"/>
                </a:moveTo>
                <a:lnTo>
                  <a:pt x="38" y="184"/>
                </a:lnTo>
                <a:cubicBezTo>
                  <a:pt x="0" y="184"/>
                  <a:pt x="0" y="184"/>
                  <a:pt x="0" y="18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8"/>
                  <a:pt x="7" y="0"/>
                  <a:pt x="15" y="0"/>
                </a:cubicBezTo>
                <a:cubicBezTo>
                  <a:pt x="30" y="0"/>
                  <a:pt x="38" y="8"/>
                  <a:pt x="38" y="23"/>
                </a:cubicBezTo>
                <a:lnTo>
                  <a:pt x="38" y="184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CustomShape 42"/>
          <p:cNvSpPr/>
          <p:nvPr/>
        </p:nvSpPr>
        <p:spPr>
          <a:xfrm>
            <a:off x="5840280" y="3359520"/>
            <a:ext cx="19080" cy="51840"/>
          </a:xfrm>
          <a:custGeom>
            <a:avLst/>
            <a:gdLst/>
            <a:ahLst/>
            <a:cxnLst/>
            <a:rect l="l" t="t" r="r" b="b"/>
            <a:pathLst>
              <a:path w="39" h="108">
                <a:moveTo>
                  <a:pt x="38" y="107"/>
                </a:moveTo>
                <a:lnTo>
                  <a:pt x="0" y="107"/>
                </a:lnTo>
                <a:lnTo>
                  <a:pt x="0" y="0"/>
                </a:lnTo>
                <a:lnTo>
                  <a:pt x="38" y="0"/>
                </a:lnTo>
                <a:lnTo>
                  <a:pt x="38" y="107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5" name="CustomShape 43"/>
          <p:cNvSpPr/>
          <p:nvPr/>
        </p:nvSpPr>
        <p:spPr>
          <a:xfrm>
            <a:off x="5744520" y="3400920"/>
            <a:ext cx="213120" cy="132480"/>
          </a:xfrm>
          <a:custGeom>
            <a:avLst/>
            <a:gdLst/>
            <a:ahLst/>
            <a:cxnLst/>
            <a:rect l="l" t="t" r="r" b="b"/>
            <a:pathLst>
              <a:path w="430" h="269">
                <a:moveTo>
                  <a:pt x="46" y="0"/>
                </a:moveTo>
                <a:lnTo>
                  <a:pt x="46" y="0"/>
                </a:lnTo>
                <a:cubicBezTo>
                  <a:pt x="46" y="38"/>
                  <a:pt x="46" y="38"/>
                  <a:pt x="46" y="38"/>
                </a:cubicBezTo>
                <a:cubicBezTo>
                  <a:pt x="391" y="38"/>
                  <a:pt x="391" y="38"/>
                  <a:pt x="391" y="38"/>
                </a:cubicBezTo>
                <a:cubicBezTo>
                  <a:pt x="391" y="230"/>
                  <a:pt x="391" y="230"/>
                  <a:pt x="391" y="230"/>
                </a:cubicBezTo>
                <a:lnTo>
                  <a:pt x="391" y="230"/>
                </a:lnTo>
                <a:cubicBezTo>
                  <a:pt x="46" y="230"/>
                  <a:pt x="46" y="230"/>
                  <a:pt x="46" y="230"/>
                </a:cubicBezTo>
                <a:cubicBezTo>
                  <a:pt x="46" y="76"/>
                  <a:pt x="46" y="76"/>
                  <a:pt x="46" y="76"/>
                </a:cubicBezTo>
                <a:cubicBezTo>
                  <a:pt x="46" y="61"/>
                  <a:pt x="39" y="54"/>
                  <a:pt x="23" y="54"/>
                </a:cubicBezTo>
                <a:cubicBezTo>
                  <a:pt x="16" y="54"/>
                  <a:pt x="0" y="61"/>
                  <a:pt x="0" y="76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253"/>
                  <a:pt x="23" y="268"/>
                  <a:pt x="46" y="268"/>
                </a:cubicBezTo>
                <a:cubicBezTo>
                  <a:pt x="391" y="268"/>
                  <a:pt x="391" y="268"/>
                  <a:pt x="391" y="268"/>
                </a:cubicBezTo>
                <a:cubicBezTo>
                  <a:pt x="413" y="268"/>
                  <a:pt x="429" y="253"/>
                  <a:pt x="429" y="230"/>
                </a:cubicBezTo>
                <a:cubicBezTo>
                  <a:pt x="429" y="0"/>
                  <a:pt x="429" y="0"/>
                  <a:pt x="429" y="0"/>
                </a:cubicBezTo>
                <a:lnTo>
                  <a:pt x="46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44"/>
          <p:cNvSpPr/>
          <p:nvPr/>
        </p:nvSpPr>
        <p:spPr>
          <a:xfrm>
            <a:off x="5722920" y="3346200"/>
            <a:ext cx="256680" cy="71640"/>
          </a:xfrm>
          <a:custGeom>
            <a:avLst/>
            <a:gdLst/>
            <a:ahLst/>
            <a:cxnLst/>
            <a:rect l="l" t="t" r="r" b="b"/>
            <a:pathLst>
              <a:path w="522" h="146">
                <a:moveTo>
                  <a:pt x="459" y="145"/>
                </a:moveTo>
                <a:lnTo>
                  <a:pt x="459" y="145"/>
                </a:lnTo>
                <a:cubicBezTo>
                  <a:pt x="62" y="145"/>
                  <a:pt x="62" y="145"/>
                  <a:pt x="62" y="145"/>
                </a:cubicBezTo>
                <a:cubicBezTo>
                  <a:pt x="31" y="145"/>
                  <a:pt x="0" y="122"/>
                  <a:pt x="0" y="92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23"/>
                  <a:pt x="31" y="0"/>
                  <a:pt x="62" y="0"/>
                </a:cubicBezTo>
                <a:cubicBezTo>
                  <a:pt x="459" y="0"/>
                  <a:pt x="459" y="0"/>
                  <a:pt x="459" y="0"/>
                </a:cubicBezTo>
                <a:cubicBezTo>
                  <a:pt x="498" y="0"/>
                  <a:pt x="521" y="23"/>
                  <a:pt x="521" y="61"/>
                </a:cubicBezTo>
                <a:cubicBezTo>
                  <a:pt x="521" y="92"/>
                  <a:pt x="521" y="92"/>
                  <a:pt x="521" y="92"/>
                </a:cubicBezTo>
                <a:cubicBezTo>
                  <a:pt x="521" y="122"/>
                  <a:pt x="498" y="145"/>
                  <a:pt x="459" y="145"/>
                </a:cubicBezTo>
                <a:lnTo>
                  <a:pt x="62" y="38"/>
                </a:lnTo>
                <a:lnTo>
                  <a:pt x="62" y="38"/>
                </a:lnTo>
                <a:cubicBezTo>
                  <a:pt x="54" y="38"/>
                  <a:pt x="46" y="46"/>
                  <a:pt x="46" y="61"/>
                </a:cubicBezTo>
                <a:cubicBezTo>
                  <a:pt x="46" y="92"/>
                  <a:pt x="46" y="92"/>
                  <a:pt x="46" y="92"/>
                </a:cubicBezTo>
                <a:cubicBezTo>
                  <a:pt x="46" y="100"/>
                  <a:pt x="54" y="107"/>
                  <a:pt x="62" y="107"/>
                </a:cubicBezTo>
                <a:cubicBezTo>
                  <a:pt x="459" y="107"/>
                  <a:pt x="459" y="107"/>
                  <a:pt x="459" y="107"/>
                </a:cubicBezTo>
                <a:cubicBezTo>
                  <a:pt x="475" y="107"/>
                  <a:pt x="483" y="100"/>
                  <a:pt x="483" y="92"/>
                </a:cubicBezTo>
                <a:cubicBezTo>
                  <a:pt x="483" y="61"/>
                  <a:pt x="483" y="61"/>
                  <a:pt x="483" y="61"/>
                </a:cubicBezTo>
                <a:cubicBezTo>
                  <a:pt x="483" y="46"/>
                  <a:pt x="475" y="38"/>
                  <a:pt x="459" y="38"/>
                </a:cubicBezTo>
                <a:lnTo>
                  <a:pt x="459" y="145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97" name="Group 45"/>
          <p:cNvGrpSpPr/>
          <p:nvPr/>
        </p:nvGrpSpPr>
        <p:grpSpPr>
          <a:xfrm>
            <a:off x="1066680" y="257040"/>
            <a:ext cx="7142040" cy="1551600"/>
            <a:chOff x="1066680" y="257040"/>
            <a:chExt cx="7142040" cy="1551600"/>
          </a:xfrm>
        </p:grpSpPr>
        <p:sp>
          <p:nvSpPr>
            <p:cNvPr id="398" name="CustomShape 46"/>
            <p:cNvSpPr/>
            <p:nvPr/>
          </p:nvSpPr>
          <p:spPr>
            <a:xfrm>
              <a:off x="2909880" y="257040"/>
              <a:ext cx="332352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IN" sz="3000" b="1" strike="noStrike" spc="-1">
                  <a:solidFill>
                    <a:srgbClr val="1F497D"/>
                  </a:solidFill>
                  <a:latin typeface="Lato Heavy"/>
                  <a:ea typeface="Lato Heavy"/>
                </a:rPr>
                <a:t>Proposed Solution</a:t>
              </a:r>
              <a:endParaRPr lang="en-IN" sz="3000" b="0" strike="noStrike" spc="-1">
                <a:latin typeface="Arial"/>
              </a:endParaRPr>
            </a:p>
          </p:txBody>
        </p:sp>
        <p:sp>
          <p:nvSpPr>
            <p:cNvPr id="399" name="CustomShape 47"/>
            <p:cNvSpPr/>
            <p:nvPr/>
          </p:nvSpPr>
          <p:spPr>
            <a:xfrm>
              <a:off x="1066680" y="895320"/>
              <a:ext cx="7142040" cy="91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IN" sz="1800" b="0" strike="noStrike" spc="-1">
                  <a:solidFill>
                    <a:srgbClr val="000000"/>
                  </a:solidFill>
                  <a:latin typeface="Lato Light"/>
                  <a:ea typeface="Lato Light"/>
                </a:rPr>
                <a:t>Check probability of alcohol consumption using facial feature extraction by neural network and report to designated authority to take further action.</a:t>
              </a:r>
              <a:endParaRPr lang="en-IN" sz="1800" b="0" strike="noStrike" spc="-1">
                <a:latin typeface="Arial"/>
              </a:endParaRPr>
            </a:p>
          </p:txBody>
        </p:sp>
      </p:grpSp>
      <p:sp>
        <p:nvSpPr>
          <p:cNvPr id="400" name="CustomShape 48"/>
          <p:cNvSpPr/>
          <p:nvPr/>
        </p:nvSpPr>
        <p:spPr>
          <a:xfrm flipH="1">
            <a:off x="1295280" y="2386440"/>
            <a:ext cx="8935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1F497D"/>
                </a:solidFill>
                <a:latin typeface="Lato"/>
                <a:ea typeface="Lato"/>
              </a:rPr>
              <a:t>Fast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1" name="CustomShape 49"/>
          <p:cNvSpPr/>
          <p:nvPr/>
        </p:nvSpPr>
        <p:spPr>
          <a:xfrm flipH="1">
            <a:off x="1295280" y="3257640"/>
            <a:ext cx="8935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1F497D"/>
                </a:solidFill>
                <a:latin typeface="Lato"/>
                <a:ea typeface="Lato"/>
              </a:rPr>
              <a:t>Instant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2" name="CustomShape 50"/>
          <p:cNvSpPr/>
          <p:nvPr/>
        </p:nvSpPr>
        <p:spPr>
          <a:xfrm flipH="1">
            <a:off x="6629400" y="4172040"/>
            <a:ext cx="8935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1F497D"/>
                </a:solidFill>
                <a:latin typeface="Lato"/>
                <a:ea typeface="Lato"/>
              </a:rPr>
              <a:t>Tracking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3" name="CustomShape 51"/>
          <p:cNvSpPr/>
          <p:nvPr/>
        </p:nvSpPr>
        <p:spPr>
          <a:xfrm flipH="1">
            <a:off x="6629400" y="2386440"/>
            <a:ext cx="8935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1F497D"/>
                </a:solidFill>
                <a:latin typeface="Lato"/>
                <a:ea typeface="Lato"/>
              </a:rPr>
              <a:t>Economic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4" name="CustomShape 52"/>
          <p:cNvSpPr/>
          <p:nvPr/>
        </p:nvSpPr>
        <p:spPr>
          <a:xfrm flipH="1">
            <a:off x="6629400" y="3257640"/>
            <a:ext cx="8935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100" b="1" strike="noStrike" spc="-1">
                <a:solidFill>
                  <a:srgbClr val="1F497D"/>
                </a:solidFill>
                <a:latin typeface="Lato"/>
                <a:ea typeface="Lato"/>
              </a:rPr>
              <a:t>Portable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05" name="CustomShape 53"/>
          <p:cNvSpPr/>
          <p:nvPr/>
        </p:nvSpPr>
        <p:spPr>
          <a:xfrm flipH="1">
            <a:off x="1371600" y="4172040"/>
            <a:ext cx="89352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100" b="1" strike="noStrike" spc="-1">
                <a:solidFill>
                  <a:srgbClr val="1F497D"/>
                </a:solidFill>
                <a:latin typeface="Lato"/>
                <a:ea typeface="Lato"/>
              </a:rPr>
              <a:t>Prioritize</a:t>
            </a:r>
            <a:endParaRPr lang="en-IN" sz="1100" b="0" strike="noStrike" spc="-1">
              <a:latin typeface="Arial"/>
            </a:endParaRPr>
          </a:p>
        </p:txBody>
      </p:sp>
      <p:grpSp>
        <p:nvGrpSpPr>
          <p:cNvPr id="406" name="Group 54"/>
          <p:cNvGrpSpPr/>
          <p:nvPr/>
        </p:nvGrpSpPr>
        <p:grpSpPr>
          <a:xfrm>
            <a:off x="2922120" y="4221000"/>
            <a:ext cx="285480" cy="202320"/>
            <a:chOff x="2922120" y="4221000"/>
            <a:chExt cx="285480" cy="202320"/>
          </a:xfrm>
        </p:grpSpPr>
        <p:sp>
          <p:nvSpPr>
            <p:cNvPr id="407" name="CustomShape 55"/>
            <p:cNvSpPr/>
            <p:nvPr/>
          </p:nvSpPr>
          <p:spPr>
            <a:xfrm>
              <a:off x="2922120" y="4221000"/>
              <a:ext cx="285480" cy="202320"/>
            </a:xfrm>
            <a:custGeom>
              <a:avLst/>
              <a:gdLst/>
              <a:ahLst/>
              <a:cxnLst/>
              <a:rect l="l" t="t" r="r" b="b"/>
              <a:pathLst>
                <a:path w="545" h="390">
                  <a:moveTo>
                    <a:pt x="462" y="389"/>
                  </a:moveTo>
                  <a:lnTo>
                    <a:pt x="462" y="389"/>
                  </a:lnTo>
                  <a:cubicBezTo>
                    <a:pt x="81" y="389"/>
                    <a:pt x="81" y="389"/>
                    <a:pt x="81" y="389"/>
                  </a:cubicBezTo>
                  <a:cubicBezTo>
                    <a:pt x="41" y="389"/>
                    <a:pt x="0" y="357"/>
                    <a:pt x="0" y="30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32"/>
                    <a:pt x="41" y="0"/>
                    <a:pt x="81" y="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503" y="0"/>
                    <a:pt x="544" y="32"/>
                    <a:pt x="544" y="81"/>
                  </a:cubicBezTo>
                  <a:cubicBezTo>
                    <a:pt x="544" y="308"/>
                    <a:pt x="544" y="308"/>
                    <a:pt x="544" y="308"/>
                  </a:cubicBezTo>
                  <a:cubicBezTo>
                    <a:pt x="544" y="357"/>
                    <a:pt x="503" y="389"/>
                    <a:pt x="462" y="389"/>
                  </a:cubicBezTo>
                  <a:close/>
                  <a:moveTo>
                    <a:pt x="81" y="40"/>
                  </a:moveTo>
                  <a:lnTo>
                    <a:pt x="81" y="40"/>
                  </a:lnTo>
                  <a:cubicBezTo>
                    <a:pt x="65" y="40"/>
                    <a:pt x="41" y="57"/>
                    <a:pt x="41" y="81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32"/>
                    <a:pt x="65" y="349"/>
                    <a:pt x="81" y="349"/>
                  </a:cubicBezTo>
                  <a:cubicBezTo>
                    <a:pt x="462" y="349"/>
                    <a:pt x="462" y="349"/>
                    <a:pt x="462" y="349"/>
                  </a:cubicBezTo>
                  <a:cubicBezTo>
                    <a:pt x="479" y="349"/>
                    <a:pt x="495" y="332"/>
                    <a:pt x="495" y="308"/>
                  </a:cubicBezTo>
                  <a:cubicBezTo>
                    <a:pt x="495" y="81"/>
                    <a:pt x="495" y="81"/>
                    <a:pt x="495" y="81"/>
                  </a:cubicBezTo>
                  <a:cubicBezTo>
                    <a:pt x="495" y="57"/>
                    <a:pt x="479" y="40"/>
                    <a:pt x="462" y="40"/>
                  </a:cubicBezTo>
                  <a:lnTo>
                    <a:pt x="81" y="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CustomShape 56"/>
            <p:cNvSpPr/>
            <p:nvPr/>
          </p:nvSpPr>
          <p:spPr>
            <a:xfrm>
              <a:off x="3032640" y="4278600"/>
              <a:ext cx="64080" cy="84960"/>
            </a:xfrm>
            <a:custGeom>
              <a:avLst/>
              <a:gdLst/>
              <a:ahLst/>
              <a:cxnLst/>
              <a:rect l="l" t="t" r="r" b="b"/>
              <a:pathLst>
                <a:path w="123" h="163">
                  <a:moveTo>
                    <a:pt x="65" y="162"/>
                  </a:moveTo>
                  <a:lnTo>
                    <a:pt x="65" y="162"/>
                  </a:lnTo>
                  <a:cubicBezTo>
                    <a:pt x="24" y="162"/>
                    <a:pt x="24" y="162"/>
                    <a:pt x="24" y="162"/>
                  </a:cubicBezTo>
                  <a:cubicBezTo>
                    <a:pt x="16" y="162"/>
                    <a:pt x="8" y="154"/>
                    <a:pt x="8" y="146"/>
                  </a:cubicBezTo>
                  <a:lnTo>
                    <a:pt x="8" y="146"/>
                  </a:lnTo>
                  <a:cubicBezTo>
                    <a:pt x="8" y="138"/>
                    <a:pt x="16" y="130"/>
                    <a:pt x="24" y="130"/>
                  </a:cubicBezTo>
                  <a:cubicBezTo>
                    <a:pt x="65" y="130"/>
                    <a:pt x="65" y="130"/>
                    <a:pt x="65" y="130"/>
                  </a:cubicBezTo>
                  <a:cubicBezTo>
                    <a:pt x="73" y="130"/>
                    <a:pt x="81" y="122"/>
                    <a:pt x="81" y="114"/>
                  </a:cubicBezTo>
                  <a:cubicBezTo>
                    <a:pt x="81" y="106"/>
                    <a:pt x="73" y="98"/>
                    <a:pt x="65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32" y="98"/>
                    <a:pt x="8" y="81"/>
                    <a:pt x="8" y="57"/>
                  </a:cubicBezTo>
                  <a:cubicBezTo>
                    <a:pt x="0" y="25"/>
                    <a:pt x="24" y="0"/>
                    <a:pt x="5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6" y="0"/>
                    <a:pt x="114" y="8"/>
                    <a:pt x="114" y="17"/>
                  </a:cubicBezTo>
                  <a:lnTo>
                    <a:pt x="114" y="17"/>
                  </a:lnTo>
                  <a:cubicBezTo>
                    <a:pt x="114" y="25"/>
                    <a:pt x="106" y="33"/>
                    <a:pt x="9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1" y="33"/>
                    <a:pt x="41" y="41"/>
                    <a:pt x="41" y="49"/>
                  </a:cubicBezTo>
                  <a:cubicBezTo>
                    <a:pt x="41" y="57"/>
                    <a:pt x="41" y="65"/>
                    <a:pt x="57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97" y="65"/>
                    <a:pt x="122" y="89"/>
                    <a:pt x="114" y="122"/>
                  </a:cubicBezTo>
                  <a:cubicBezTo>
                    <a:pt x="114" y="146"/>
                    <a:pt x="89" y="162"/>
                    <a:pt x="65" y="162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CustomShape 57"/>
            <p:cNvSpPr/>
            <p:nvPr/>
          </p:nvSpPr>
          <p:spPr>
            <a:xfrm>
              <a:off x="3057840" y="4267080"/>
              <a:ext cx="15840" cy="22680"/>
            </a:xfrm>
            <a:custGeom>
              <a:avLst/>
              <a:gdLst/>
              <a:ahLst/>
              <a:cxnLst/>
              <a:rect l="l" t="t" r="r" b="b"/>
              <a:pathLst>
                <a:path w="33" h="42">
                  <a:moveTo>
                    <a:pt x="32" y="41"/>
                  </a:moveTo>
                  <a:lnTo>
                    <a:pt x="0" y="41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1"/>
                  </a:lnTo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CustomShape 58"/>
            <p:cNvSpPr/>
            <p:nvPr/>
          </p:nvSpPr>
          <p:spPr>
            <a:xfrm>
              <a:off x="3057840" y="4354920"/>
              <a:ext cx="15840" cy="22680"/>
            </a:xfrm>
            <a:custGeom>
              <a:avLst/>
              <a:gdLst/>
              <a:ahLst/>
              <a:cxnLst/>
              <a:rect l="l" t="t" r="r" b="b"/>
              <a:pathLst>
                <a:path w="33" h="42">
                  <a:moveTo>
                    <a:pt x="32" y="41"/>
                  </a:moveTo>
                  <a:lnTo>
                    <a:pt x="0" y="41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1"/>
                  </a:lnTo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CustomShape 59"/>
            <p:cNvSpPr/>
            <p:nvPr/>
          </p:nvSpPr>
          <p:spPr>
            <a:xfrm>
              <a:off x="3143160" y="4248720"/>
              <a:ext cx="34200" cy="24840"/>
            </a:xfrm>
            <a:custGeom>
              <a:avLst/>
              <a:gdLst/>
              <a:ahLst/>
              <a:cxnLst/>
              <a:rect l="l" t="t" r="r" b="b"/>
              <a:pathLst>
                <a:path w="66" h="49">
                  <a:moveTo>
                    <a:pt x="32" y="8"/>
                  </a:moveTo>
                  <a:lnTo>
                    <a:pt x="32" y="8"/>
                  </a:lnTo>
                  <a:cubicBezTo>
                    <a:pt x="8" y="16"/>
                    <a:pt x="8" y="16"/>
                    <a:pt x="8" y="16"/>
                  </a:cubicBezTo>
                  <a:cubicBezTo>
                    <a:pt x="8" y="24"/>
                    <a:pt x="0" y="32"/>
                    <a:pt x="8" y="40"/>
                  </a:cubicBezTo>
                  <a:lnTo>
                    <a:pt x="8" y="40"/>
                  </a:lnTo>
                  <a:cubicBezTo>
                    <a:pt x="16" y="48"/>
                    <a:pt x="24" y="48"/>
                    <a:pt x="32" y="48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7" y="24"/>
                    <a:pt x="65" y="16"/>
                    <a:pt x="57" y="8"/>
                  </a:cubicBezTo>
                  <a:lnTo>
                    <a:pt x="57" y="8"/>
                  </a:lnTo>
                  <a:cubicBezTo>
                    <a:pt x="49" y="0"/>
                    <a:pt x="40" y="0"/>
                    <a:pt x="32" y="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CustomShape 60"/>
            <p:cNvSpPr/>
            <p:nvPr/>
          </p:nvSpPr>
          <p:spPr>
            <a:xfrm>
              <a:off x="2956680" y="4363920"/>
              <a:ext cx="29520" cy="29520"/>
            </a:xfrm>
            <a:custGeom>
              <a:avLst/>
              <a:gdLst/>
              <a:ahLst/>
              <a:cxnLst/>
              <a:rect l="l" t="t" r="r" b="b"/>
              <a:pathLst>
                <a:path w="58" h="58">
                  <a:moveTo>
                    <a:pt x="33" y="9"/>
                  </a:moveTo>
                  <a:lnTo>
                    <a:pt x="33" y="9"/>
                  </a:lnTo>
                  <a:cubicBezTo>
                    <a:pt x="8" y="25"/>
                    <a:pt x="8" y="25"/>
                    <a:pt x="8" y="25"/>
                  </a:cubicBezTo>
                  <a:cubicBezTo>
                    <a:pt x="0" y="25"/>
                    <a:pt x="0" y="41"/>
                    <a:pt x="8" y="49"/>
                  </a:cubicBezTo>
                  <a:lnTo>
                    <a:pt x="8" y="49"/>
                  </a:lnTo>
                  <a:cubicBezTo>
                    <a:pt x="8" y="49"/>
                    <a:pt x="16" y="57"/>
                    <a:pt x="24" y="4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7" y="33"/>
                    <a:pt x="57" y="17"/>
                    <a:pt x="49" y="9"/>
                  </a:cubicBezTo>
                  <a:lnTo>
                    <a:pt x="49" y="9"/>
                  </a:lnTo>
                  <a:cubicBezTo>
                    <a:pt x="49" y="0"/>
                    <a:pt x="41" y="0"/>
                    <a:pt x="33" y="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13" name="Group 61"/>
          <p:cNvGrpSpPr/>
          <p:nvPr/>
        </p:nvGrpSpPr>
        <p:grpSpPr>
          <a:xfrm>
            <a:off x="5742360" y="4217760"/>
            <a:ext cx="209160" cy="202680"/>
            <a:chOff x="5742360" y="4217760"/>
            <a:chExt cx="209160" cy="202680"/>
          </a:xfrm>
        </p:grpSpPr>
        <p:sp>
          <p:nvSpPr>
            <p:cNvPr id="414" name="CustomShape 62"/>
            <p:cNvSpPr/>
            <p:nvPr/>
          </p:nvSpPr>
          <p:spPr>
            <a:xfrm>
              <a:off x="5900400" y="4320360"/>
              <a:ext cx="51120" cy="47160"/>
            </a:xfrm>
            <a:custGeom>
              <a:avLst/>
              <a:gdLst/>
              <a:ahLst/>
              <a:cxnLst/>
              <a:rect l="l" t="t" r="r" b="b"/>
              <a:pathLst>
                <a:path w="116" h="108">
                  <a:moveTo>
                    <a:pt x="84" y="107"/>
                  </a:moveTo>
                  <a:lnTo>
                    <a:pt x="84" y="107"/>
                  </a:lnTo>
                  <a:cubicBezTo>
                    <a:pt x="31" y="107"/>
                    <a:pt x="31" y="107"/>
                    <a:pt x="31" y="107"/>
                  </a:cubicBezTo>
                  <a:cubicBezTo>
                    <a:pt x="15" y="107"/>
                    <a:pt x="0" y="99"/>
                    <a:pt x="0" y="7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8"/>
                    <a:pt x="15" y="0"/>
                    <a:pt x="3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00" y="0"/>
                    <a:pt x="115" y="8"/>
                    <a:pt x="115" y="31"/>
                  </a:cubicBezTo>
                  <a:cubicBezTo>
                    <a:pt x="115" y="76"/>
                    <a:pt x="115" y="76"/>
                    <a:pt x="115" y="76"/>
                  </a:cubicBezTo>
                  <a:cubicBezTo>
                    <a:pt x="115" y="99"/>
                    <a:pt x="100" y="107"/>
                    <a:pt x="84" y="107"/>
                  </a:cubicBezTo>
                  <a:lnTo>
                    <a:pt x="84" y="31"/>
                  </a:lnTo>
                  <a:lnTo>
                    <a:pt x="84" y="31"/>
                  </a:lnTo>
                  <a:cubicBezTo>
                    <a:pt x="31" y="31"/>
                    <a:pt x="31" y="31"/>
                    <a:pt x="31" y="31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84" y="1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CustomShape 63"/>
            <p:cNvSpPr/>
            <p:nvPr/>
          </p:nvSpPr>
          <p:spPr>
            <a:xfrm>
              <a:off x="5746320" y="4257000"/>
              <a:ext cx="204840" cy="163440"/>
            </a:xfrm>
            <a:custGeom>
              <a:avLst/>
              <a:gdLst/>
              <a:ahLst/>
              <a:cxnLst/>
              <a:rect l="l" t="t" r="r" b="b"/>
              <a:pathLst>
                <a:path w="460" h="368">
                  <a:moveTo>
                    <a:pt x="390" y="367"/>
                  </a:moveTo>
                  <a:lnTo>
                    <a:pt x="390" y="367"/>
                  </a:lnTo>
                  <a:cubicBezTo>
                    <a:pt x="76" y="367"/>
                    <a:pt x="76" y="367"/>
                    <a:pt x="76" y="367"/>
                  </a:cubicBezTo>
                  <a:cubicBezTo>
                    <a:pt x="30" y="367"/>
                    <a:pt x="0" y="329"/>
                    <a:pt x="0" y="2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290"/>
                    <a:pt x="38" y="290"/>
                    <a:pt x="38" y="290"/>
                  </a:cubicBezTo>
                  <a:cubicBezTo>
                    <a:pt x="38" y="306"/>
                    <a:pt x="53" y="321"/>
                    <a:pt x="76" y="321"/>
                  </a:cubicBezTo>
                  <a:cubicBezTo>
                    <a:pt x="390" y="321"/>
                    <a:pt x="390" y="321"/>
                    <a:pt x="390" y="321"/>
                  </a:cubicBezTo>
                  <a:cubicBezTo>
                    <a:pt x="405" y="321"/>
                    <a:pt x="421" y="306"/>
                    <a:pt x="421" y="290"/>
                  </a:cubicBezTo>
                  <a:cubicBezTo>
                    <a:pt x="421" y="107"/>
                    <a:pt x="421" y="107"/>
                    <a:pt x="421" y="107"/>
                  </a:cubicBezTo>
                  <a:cubicBezTo>
                    <a:pt x="421" y="84"/>
                    <a:pt x="405" y="68"/>
                    <a:pt x="390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390" y="30"/>
                    <a:pt x="390" y="30"/>
                    <a:pt x="390" y="30"/>
                  </a:cubicBezTo>
                  <a:cubicBezTo>
                    <a:pt x="428" y="30"/>
                    <a:pt x="459" y="61"/>
                    <a:pt x="459" y="107"/>
                  </a:cubicBezTo>
                  <a:cubicBezTo>
                    <a:pt x="459" y="290"/>
                    <a:pt x="459" y="290"/>
                    <a:pt x="459" y="290"/>
                  </a:cubicBezTo>
                  <a:cubicBezTo>
                    <a:pt x="459" y="329"/>
                    <a:pt x="428" y="367"/>
                    <a:pt x="390" y="3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CustomShape 64"/>
            <p:cNvSpPr/>
            <p:nvPr/>
          </p:nvSpPr>
          <p:spPr>
            <a:xfrm>
              <a:off x="5742360" y="4217760"/>
              <a:ext cx="192960" cy="68760"/>
            </a:xfrm>
            <a:custGeom>
              <a:avLst/>
              <a:gdLst/>
              <a:ahLst/>
              <a:cxnLst/>
              <a:rect l="l" t="t" r="r" b="b"/>
              <a:pathLst>
                <a:path w="430" h="154">
                  <a:moveTo>
                    <a:pt x="84" y="153"/>
                  </a:moveTo>
                  <a:lnTo>
                    <a:pt x="84" y="153"/>
                  </a:lnTo>
                  <a:cubicBezTo>
                    <a:pt x="38" y="153"/>
                    <a:pt x="0" y="115"/>
                    <a:pt x="8" y="69"/>
                  </a:cubicBezTo>
                  <a:cubicBezTo>
                    <a:pt x="15" y="23"/>
                    <a:pt x="46" y="0"/>
                    <a:pt x="84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98" y="0"/>
                    <a:pt x="429" y="31"/>
                    <a:pt x="429" y="62"/>
                  </a:cubicBezTo>
                  <a:cubicBezTo>
                    <a:pt x="429" y="77"/>
                    <a:pt x="429" y="77"/>
                    <a:pt x="429" y="77"/>
                  </a:cubicBezTo>
                  <a:cubicBezTo>
                    <a:pt x="429" y="85"/>
                    <a:pt x="421" y="100"/>
                    <a:pt x="406" y="100"/>
                  </a:cubicBezTo>
                  <a:cubicBezTo>
                    <a:pt x="398" y="100"/>
                    <a:pt x="383" y="85"/>
                    <a:pt x="383" y="77"/>
                  </a:cubicBezTo>
                  <a:cubicBezTo>
                    <a:pt x="383" y="62"/>
                    <a:pt x="383" y="62"/>
                    <a:pt x="383" y="62"/>
                  </a:cubicBezTo>
                  <a:cubicBezTo>
                    <a:pt x="383" y="54"/>
                    <a:pt x="375" y="39"/>
                    <a:pt x="360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69" y="39"/>
                    <a:pt x="54" y="54"/>
                    <a:pt x="46" y="69"/>
                  </a:cubicBezTo>
                  <a:cubicBezTo>
                    <a:pt x="46" y="92"/>
                    <a:pt x="61" y="115"/>
                    <a:pt x="84" y="115"/>
                  </a:cubicBezTo>
                  <a:lnTo>
                    <a:pt x="84" y="15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17" name="CustomShape 65"/>
          <p:cNvSpPr/>
          <p:nvPr/>
        </p:nvSpPr>
        <p:spPr>
          <a:xfrm>
            <a:off x="3461400" y="2199960"/>
            <a:ext cx="945000" cy="2374920"/>
          </a:xfrm>
          <a:custGeom>
            <a:avLst/>
            <a:gdLst/>
            <a:ahLst/>
            <a:cxnLst/>
            <a:rect l="l" t="t" r="r" b="b"/>
            <a:pathLst>
              <a:path w="3272" h="8223">
                <a:moveTo>
                  <a:pt x="3271" y="895"/>
                </a:moveTo>
                <a:lnTo>
                  <a:pt x="3271" y="895"/>
                </a:lnTo>
                <a:cubicBezTo>
                  <a:pt x="3271" y="398"/>
                  <a:pt x="2874" y="0"/>
                  <a:pt x="2377" y="0"/>
                </a:cubicBezTo>
                <a:cubicBezTo>
                  <a:pt x="1961" y="0"/>
                  <a:pt x="1609" y="290"/>
                  <a:pt x="1509" y="678"/>
                </a:cubicBezTo>
                <a:cubicBezTo>
                  <a:pt x="1157" y="796"/>
                  <a:pt x="904" y="1130"/>
                  <a:pt x="904" y="1518"/>
                </a:cubicBezTo>
                <a:cubicBezTo>
                  <a:pt x="904" y="1627"/>
                  <a:pt x="922" y="1735"/>
                  <a:pt x="958" y="1834"/>
                </a:cubicBezTo>
                <a:cubicBezTo>
                  <a:pt x="606" y="1952"/>
                  <a:pt x="344" y="2286"/>
                  <a:pt x="344" y="2683"/>
                </a:cubicBezTo>
                <a:cubicBezTo>
                  <a:pt x="344" y="2864"/>
                  <a:pt x="398" y="3035"/>
                  <a:pt x="497" y="3180"/>
                </a:cubicBezTo>
                <a:cubicBezTo>
                  <a:pt x="199" y="3370"/>
                  <a:pt x="0" y="3695"/>
                  <a:pt x="0" y="4074"/>
                </a:cubicBezTo>
                <a:cubicBezTo>
                  <a:pt x="0" y="4337"/>
                  <a:pt x="100" y="4580"/>
                  <a:pt x="253" y="4761"/>
                </a:cubicBezTo>
                <a:cubicBezTo>
                  <a:pt x="100" y="4924"/>
                  <a:pt x="9" y="5141"/>
                  <a:pt x="9" y="5375"/>
                </a:cubicBezTo>
                <a:cubicBezTo>
                  <a:pt x="9" y="5701"/>
                  <a:pt x="181" y="5990"/>
                  <a:pt x="443" y="6144"/>
                </a:cubicBezTo>
                <a:cubicBezTo>
                  <a:pt x="380" y="6261"/>
                  <a:pt x="344" y="6406"/>
                  <a:pt x="344" y="6550"/>
                </a:cubicBezTo>
                <a:cubicBezTo>
                  <a:pt x="344" y="7038"/>
                  <a:pt x="750" y="7445"/>
                  <a:pt x="1238" y="7445"/>
                </a:cubicBezTo>
                <a:cubicBezTo>
                  <a:pt x="1284" y="7445"/>
                  <a:pt x="1320" y="7436"/>
                  <a:pt x="1356" y="7436"/>
                </a:cubicBezTo>
                <a:cubicBezTo>
                  <a:pt x="1446" y="7879"/>
                  <a:pt x="1835" y="8222"/>
                  <a:pt x="2305" y="8222"/>
                </a:cubicBezTo>
                <a:cubicBezTo>
                  <a:pt x="2838" y="8222"/>
                  <a:pt x="3271" y="7788"/>
                  <a:pt x="3271" y="7255"/>
                </a:cubicBezTo>
                <a:cubicBezTo>
                  <a:pt x="3271" y="7183"/>
                  <a:pt x="3262" y="7120"/>
                  <a:pt x="3253" y="7056"/>
                </a:cubicBezTo>
                <a:cubicBezTo>
                  <a:pt x="3271" y="7056"/>
                  <a:pt x="3271" y="7056"/>
                  <a:pt x="3271" y="7056"/>
                </a:cubicBezTo>
                <a:lnTo>
                  <a:pt x="3271" y="895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66"/>
          <p:cNvSpPr/>
          <p:nvPr/>
        </p:nvSpPr>
        <p:spPr>
          <a:xfrm>
            <a:off x="4554360" y="2199960"/>
            <a:ext cx="945000" cy="2374920"/>
          </a:xfrm>
          <a:custGeom>
            <a:avLst/>
            <a:gdLst/>
            <a:ahLst/>
            <a:cxnLst/>
            <a:rect l="l" t="t" r="r" b="b"/>
            <a:pathLst>
              <a:path w="3272" h="8223">
                <a:moveTo>
                  <a:pt x="3271" y="4074"/>
                </a:moveTo>
                <a:lnTo>
                  <a:pt x="3271" y="4074"/>
                </a:lnTo>
                <a:cubicBezTo>
                  <a:pt x="3271" y="3695"/>
                  <a:pt x="3073" y="3370"/>
                  <a:pt x="2775" y="3180"/>
                </a:cubicBezTo>
                <a:cubicBezTo>
                  <a:pt x="2874" y="3035"/>
                  <a:pt x="2928" y="2864"/>
                  <a:pt x="2928" y="2683"/>
                </a:cubicBezTo>
                <a:cubicBezTo>
                  <a:pt x="2928" y="2286"/>
                  <a:pt x="2675" y="1952"/>
                  <a:pt x="2314" y="1834"/>
                </a:cubicBezTo>
                <a:cubicBezTo>
                  <a:pt x="2350" y="1735"/>
                  <a:pt x="2368" y="1627"/>
                  <a:pt x="2368" y="1518"/>
                </a:cubicBezTo>
                <a:cubicBezTo>
                  <a:pt x="2368" y="1130"/>
                  <a:pt x="2115" y="796"/>
                  <a:pt x="1763" y="678"/>
                </a:cubicBezTo>
                <a:cubicBezTo>
                  <a:pt x="1672" y="290"/>
                  <a:pt x="1320" y="0"/>
                  <a:pt x="895" y="0"/>
                </a:cubicBezTo>
                <a:cubicBezTo>
                  <a:pt x="398" y="0"/>
                  <a:pt x="0" y="398"/>
                  <a:pt x="0" y="895"/>
                </a:cubicBezTo>
                <a:cubicBezTo>
                  <a:pt x="0" y="7056"/>
                  <a:pt x="0" y="7056"/>
                  <a:pt x="0" y="7056"/>
                </a:cubicBezTo>
                <a:cubicBezTo>
                  <a:pt x="18" y="7056"/>
                  <a:pt x="18" y="7056"/>
                  <a:pt x="18" y="7056"/>
                </a:cubicBezTo>
                <a:cubicBezTo>
                  <a:pt x="9" y="7120"/>
                  <a:pt x="0" y="7183"/>
                  <a:pt x="0" y="7255"/>
                </a:cubicBezTo>
                <a:cubicBezTo>
                  <a:pt x="0" y="7788"/>
                  <a:pt x="434" y="8222"/>
                  <a:pt x="967" y="8222"/>
                </a:cubicBezTo>
                <a:cubicBezTo>
                  <a:pt x="1437" y="8222"/>
                  <a:pt x="1835" y="7879"/>
                  <a:pt x="1916" y="7436"/>
                </a:cubicBezTo>
                <a:cubicBezTo>
                  <a:pt x="1952" y="7436"/>
                  <a:pt x="1997" y="7445"/>
                  <a:pt x="2033" y="7445"/>
                </a:cubicBezTo>
                <a:cubicBezTo>
                  <a:pt x="2531" y="7445"/>
                  <a:pt x="2928" y="7038"/>
                  <a:pt x="2928" y="6550"/>
                </a:cubicBezTo>
                <a:cubicBezTo>
                  <a:pt x="2928" y="6406"/>
                  <a:pt x="2892" y="6261"/>
                  <a:pt x="2838" y="6144"/>
                </a:cubicBezTo>
                <a:cubicBezTo>
                  <a:pt x="3091" y="5990"/>
                  <a:pt x="3262" y="5701"/>
                  <a:pt x="3262" y="5375"/>
                </a:cubicBezTo>
                <a:cubicBezTo>
                  <a:pt x="3262" y="5141"/>
                  <a:pt x="3172" y="4924"/>
                  <a:pt x="3018" y="4761"/>
                </a:cubicBezTo>
                <a:cubicBezTo>
                  <a:pt x="3181" y="4580"/>
                  <a:pt x="3271" y="4337"/>
                  <a:pt x="3271" y="407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67"/>
          <p:cNvSpPr/>
          <p:nvPr/>
        </p:nvSpPr>
        <p:spPr>
          <a:xfrm>
            <a:off x="4093200" y="2345400"/>
            <a:ext cx="120600" cy="120600"/>
          </a:xfrm>
          <a:custGeom>
            <a:avLst/>
            <a:gdLst/>
            <a:ahLst/>
            <a:cxnLst/>
            <a:rect l="l" t="t" r="r" b="b"/>
            <a:pathLst>
              <a:path w="417" h="417">
                <a:moveTo>
                  <a:pt x="416" y="208"/>
                </a:moveTo>
                <a:lnTo>
                  <a:pt x="416" y="208"/>
                </a:lnTo>
                <a:cubicBezTo>
                  <a:pt x="416" y="326"/>
                  <a:pt x="316" y="416"/>
                  <a:pt x="208" y="416"/>
                </a:cubicBezTo>
                <a:cubicBezTo>
                  <a:pt x="90" y="416"/>
                  <a:pt x="0" y="326"/>
                  <a:pt x="0" y="208"/>
                </a:cubicBezTo>
                <a:cubicBezTo>
                  <a:pt x="0" y="100"/>
                  <a:pt x="90" y="0"/>
                  <a:pt x="208" y="0"/>
                </a:cubicBezTo>
                <a:cubicBezTo>
                  <a:pt x="316" y="0"/>
                  <a:pt x="416" y="100"/>
                  <a:pt x="416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0" name="CustomShape 68"/>
          <p:cNvSpPr/>
          <p:nvPr/>
        </p:nvSpPr>
        <p:spPr>
          <a:xfrm>
            <a:off x="3804120" y="2713320"/>
            <a:ext cx="120600" cy="118080"/>
          </a:xfrm>
          <a:custGeom>
            <a:avLst/>
            <a:gdLst/>
            <a:ahLst/>
            <a:cxnLst/>
            <a:rect l="l" t="t" r="r" b="b"/>
            <a:pathLst>
              <a:path w="417" h="408">
                <a:moveTo>
                  <a:pt x="416" y="208"/>
                </a:moveTo>
                <a:lnTo>
                  <a:pt x="416" y="208"/>
                </a:lnTo>
                <a:cubicBezTo>
                  <a:pt x="416" y="317"/>
                  <a:pt x="325" y="407"/>
                  <a:pt x="208" y="407"/>
                </a:cubicBezTo>
                <a:cubicBezTo>
                  <a:pt x="90" y="407"/>
                  <a:pt x="0" y="317"/>
                  <a:pt x="0" y="208"/>
                </a:cubicBezTo>
                <a:cubicBezTo>
                  <a:pt x="0" y="91"/>
                  <a:pt x="90" y="0"/>
                  <a:pt x="208" y="0"/>
                </a:cubicBezTo>
                <a:cubicBezTo>
                  <a:pt x="325" y="0"/>
                  <a:pt x="416" y="91"/>
                  <a:pt x="416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69"/>
          <p:cNvSpPr/>
          <p:nvPr/>
        </p:nvSpPr>
        <p:spPr>
          <a:xfrm>
            <a:off x="4169880" y="2812680"/>
            <a:ext cx="120600" cy="119520"/>
          </a:xfrm>
          <a:custGeom>
            <a:avLst/>
            <a:gdLst/>
            <a:ahLst/>
            <a:cxnLst/>
            <a:rect l="l" t="t" r="r" b="b"/>
            <a:pathLst>
              <a:path w="417" h="416">
                <a:moveTo>
                  <a:pt x="416" y="207"/>
                </a:moveTo>
                <a:lnTo>
                  <a:pt x="416" y="207"/>
                </a:lnTo>
                <a:cubicBezTo>
                  <a:pt x="416" y="325"/>
                  <a:pt x="325" y="415"/>
                  <a:pt x="208" y="415"/>
                </a:cubicBezTo>
                <a:cubicBezTo>
                  <a:pt x="100" y="415"/>
                  <a:pt x="0" y="325"/>
                  <a:pt x="0" y="207"/>
                </a:cubicBezTo>
                <a:cubicBezTo>
                  <a:pt x="0" y="90"/>
                  <a:pt x="100" y="0"/>
                  <a:pt x="208" y="0"/>
                </a:cubicBezTo>
                <a:cubicBezTo>
                  <a:pt x="325" y="0"/>
                  <a:pt x="416" y="90"/>
                  <a:pt x="416" y="20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70"/>
          <p:cNvSpPr/>
          <p:nvPr/>
        </p:nvSpPr>
        <p:spPr>
          <a:xfrm>
            <a:off x="4111200" y="3365640"/>
            <a:ext cx="118080" cy="120600"/>
          </a:xfrm>
          <a:custGeom>
            <a:avLst/>
            <a:gdLst/>
            <a:ahLst/>
            <a:cxnLst/>
            <a:rect l="l" t="t" r="r" b="b"/>
            <a:pathLst>
              <a:path w="408" h="417">
                <a:moveTo>
                  <a:pt x="407" y="208"/>
                </a:moveTo>
                <a:lnTo>
                  <a:pt x="407" y="208"/>
                </a:lnTo>
                <a:cubicBezTo>
                  <a:pt x="407" y="325"/>
                  <a:pt x="317" y="416"/>
                  <a:pt x="199" y="416"/>
                </a:cubicBezTo>
                <a:cubicBezTo>
                  <a:pt x="91" y="416"/>
                  <a:pt x="0" y="325"/>
                  <a:pt x="0" y="208"/>
                </a:cubicBezTo>
                <a:cubicBezTo>
                  <a:pt x="0" y="100"/>
                  <a:pt x="91" y="0"/>
                  <a:pt x="199" y="0"/>
                </a:cubicBezTo>
                <a:cubicBezTo>
                  <a:pt x="317" y="0"/>
                  <a:pt x="407" y="100"/>
                  <a:pt x="407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3" name="CustomShape 71"/>
          <p:cNvSpPr/>
          <p:nvPr/>
        </p:nvSpPr>
        <p:spPr>
          <a:xfrm>
            <a:off x="3605400" y="3309480"/>
            <a:ext cx="118080" cy="116640"/>
          </a:xfrm>
          <a:custGeom>
            <a:avLst/>
            <a:gdLst/>
            <a:ahLst/>
            <a:cxnLst/>
            <a:rect l="l" t="t" r="r" b="b"/>
            <a:pathLst>
              <a:path w="408" h="407">
                <a:moveTo>
                  <a:pt x="407" y="198"/>
                </a:moveTo>
                <a:lnTo>
                  <a:pt x="407" y="198"/>
                </a:lnTo>
                <a:cubicBezTo>
                  <a:pt x="407" y="316"/>
                  <a:pt x="317" y="406"/>
                  <a:pt x="199" y="406"/>
                </a:cubicBezTo>
                <a:cubicBezTo>
                  <a:pt x="91" y="406"/>
                  <a:pt x="0" y="316"/>
                  <a:pt x="0" y="198"/>
                </a:cubicBezTo>
                <a:cubicBezTo>
                  <a:pt x="0" y="90"/>
                  <a:pt x="91" y="0"/>
                  <a:pt x="199" y="0"/>
                </a:cubicBezTo>
                <a:cubicBezTo>
                  <a:pt x="317" y="0"/>
                  <a:pt x="407" y="90"/>
                  <a:pt x="407" y="19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72"/>
          <p:cNvSpPr/>
          <p:nvPr/>
        </p:nvSpPr>
        <p:spPr>
          <a:xfrm>
            <a:off x="3687120" y="3877560"/>
            <a:ext cx="117000" cy="120600"/>
          </a:xfrm>
          <a:custGeom>
            <a:avLst/>
            <a:gdLst/>
            <a:ahLst/>
            <a:cxnLst/>
            <a:rect l="l" t="t" r="r" b="b"/>
            <a:pathLst>
              <a:path w="407" h="417">
                <a:moveTo>
                  <a:pt x="406" y="208"/>
                </a:moveTo>
                <a:lnTo>
                  <a:pt x="406" y="208"/>
                </a:lnTo>
                <a:cubicBezTo>
                  <a:pt x="406" y="316"/>
                  <a:pt x="316" y="416"/>
                  <a:pt x="198" y="416"/>
                </a:cubicBezTo>
                <a:cubicBezTo>
                  <a:pt x="90" y="416"/>
                  <a:pt x="0" y="316"/>
                  <a:pt x="0" y="208"/>
                </a:cubicBezTo>
                <a:cubicBezTo>
                  <a:pt x="0" y="91"/>
                  <a:pt x="90" y="0"/>
                  <a:pt x="198" y="0"/>
                </a:cubicBezTo>
                <a:cubicBezTo>
                  <a:pt x="316" y="0"/>
                  <a:pt x="406" y="91"/>
                  <a:pt x="406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CustomShape 73"/>
          <p:cNvSpPr/>
          <p:nvPr/>
        </p:nvSpPr>
        <p:spPr>
          <a:xfrm>
            <a:off x="4073040" y="4323240"/>
            <a:ext cx="117000" cy="120600"/>
          </a:xfrm>
          <a:custGeom>
            <a:avLst/>
            <a:gdLst/>
            <a:ahLst/>
            <a:cxnLst/>
            <a:rect l="l" t="t" r="r" b="b"/>
            <a:pathLst>
              <a:path w="407" h="417">
                <a:moveTo>
                  <a:pt x="406" y="208"/>
                </a:moveTo>
                <a:lnTo>
                  <a:pt x="406" y="208"/>
                </a:lnTo>
                <a:cubicBezTo>
                  <a:pt x="406" y="317"/>
                  <a:pt x="316" y="416"/>
                  <a:pt x="208" y="416"/>
                </a:cubicBezTo>
                <a:cubicBezTo>
                  <a:pt x="90" y="416"/>
                  <a:pt x="0" y="317"/>
                  <a:pt x="0" y="208"/>
                </a:cubicBezTo>
                <a:cubicBezTo>
                  <a:pt x="0" y="91"/>
                  <a:pt x="90" y="0"/>
                  <a:pt x="208" y="0"/>
                </a:cubicBezTo>
                <a:cubicBezTo>
                  <a:pt x="316" y="0"/>
                  <a:pt x="406" y="91"/>
                  <a:pt x="406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74"/>
          <p:cNvSpPr/>
          <p:nvPr/>
        </p:nvSpPr>
        <p:spPr>
          <a:xfrm>
            <a:off x="4127760" y="3849480"/>
            <a:ext cx="119520" cy="119520"/>
          </a:xfrm>
          <a:custGeom>
            <a:avLst/>
            <a:gdLst/>
            <a:ahLst/>
            <a:cxnLst/>
            <a:rect l="l" t="t" r="r" b="b"/>
            <a:pathLst>
              <a:path w="416" h="416">
                <a:moveTo>
                  <a:pt x="415" y="208"/>
                </a:moveTo>
                <a:lnTo>
                  <a:pt x="415" y="208"/>
                </a:lnTo>
                <a:cubicBezTo>
                  <a:pt x="415" y="316"/>
                  <a:pt x="316" y="415"/>
                  <a:pt x="207" y="415"/>
                </a:cubicBezTo>
                <a:cubicBezTo>
                  <a:pt x="90" y="415"/>
                  <a:pt x="0" y="316"/>
                  <a:pt x="0" y="208"/>
                </a:cubicBezTo>
                <a:cubicBezTo>
                  <a:pt x="0" y="90"/>
                  <a:pt x="90" y="0"/>
                  <a:pt x="207" y="0"/>
                </a:cubicBezTo>
                <a:cubicBezTo>
                  <a:pt x="316" y="0"/>
                  <a:pt x="415" y="90"/>
                  <a:pt x="415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75"/>
          <p:cNvSpPr/>
          <p:nvPr/>
        </p:nvSpPr>
        <p:spPr>
          <a:xfrm>
            <a:off x="3652560" y="2384640"/>
            <a:ext cx="586800" cy="2019600"/>
          </a:xfrm>
          <a:custGeom>
            <a:avLst/>
            <a:gdLst/>
            <a:ahLst/>
            <a:cxnLst/>
            <a:rect l="l" t="t" r="r" b="b"/>
            <a:pathLst>
              <a:path w="2034" h="6993">
                <a:moveTo>
                  <a:pt x="1681" y="6992"/>
                </a:moveTo>
                <a:lnTo>
                  <a:pt x="280" y="5375"/>
                </a:lnTo>
                <a:lnTo>
                  <a:pt x="1030" y="4471"/>
                </a:lnTo>
                <a:lnTo>
                  <a:pt x="0" y="3396"/>
                </a:lnTo>
                <a:lnTo>
                  <a:pt x="1175" y="2366"/>
                </a:lnTo>
                <a:lnTo>
                  <a:pt x="696" y="1337"/>
                </a:lnTo>
                <a:lnTo>
                  <a:pt x="1753" y="0"/>
                </a:lnTo>
                <a:lnTo>
                  <a:pt x="2033" y="1698"/>
                </a:lnTo>
                <a:lnTo>
                  <a:pt x="1256" y="2384"/>
                </a:lnTo>
                <a:lnTo>
                  <a:pt x="1825" y="3613"/>
                </a:lnTo>
                <a:lnTo>
                  <a:pt x="1111" y="4471"/>
                </a:lnTo>
                <a:lnTo>
                  <a:pt x="1879" y="5267"/>
                </a:lnTo>
                <a:lnTo>
                  <a:pt x="1681" y="6992"/>
                </a:lnTo>
                <a:close/>
                <a:moveTo>
                  <a:pt x="361" y="5375"/>
                </a:moveTo>
                <a:lnTo>
                  <a:pt x="1636" y="6848"/>
                </a:lnTo>
                <a:lnTo>
                  <a:pt x="1816" y="5285"/>
                </a:lnTo>
                <a:lnTo>
                  <a:pt x="1075" y="4517"/>
                </a:lnTo>
                <a:lnTo>
                  <a:pt x="361" y="5375"/>
                </a:lnTo>
                <a:close/>
                <a:moveTo>
                  <a:pt x="81" y="3405"/>
                </a:moveTo>
                <a:lnTo>
                  <a:pt x="1075" y="4426"/>
                </a:lnTo>
                <a:lnTo>
                  <a:pt x="1753" y="3604"/>
                </a:lnTo>
                <a:lnTo>
                  <a:pt x="1202" y="2420"/>
                </a:lnTo>
                <a:lnTo>
                  <a:pt x="81" y="3405"/>
                </a:lnTo>
                <a:close/>
                <a:moveTo>
                  <a:pt x="768" y="1346"/>
                </a:moveTo>
                <a:lnTo>
                  <a:pt x="1229" y="2321"/>
                </a:lnTo>
                <a:lnTo>
                  <a:pt x="1970" y="1681"/>
                </a:lnTo>
                <a:lnTo>
                  <a:pt x="1717" y="144"/>
                </a:lnTo>
                <a:lnTo>
                  <a:pt x="768" y="134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CustomShape 76"/>
          <p:cNvSpPr/>
          <p:nvPr/>
        </p:nvSpPr>
        <p:spPr>
          <a:xfrm>
            <a:off x="4753080" y="2345400"/>
            <a:ext cx="118080" cy="120600"/>
          </a:xfrm>
          <a:custGeom>
            <a:avLst/>
            <a:gdLst/>
            <a:ahLst/>
            <a:cxnLst/>
            <a:rect l="l" t="t" r="r" b="b"/>
            <a:pathLst>
              <a:path w="408" h="417">
                <a:moveTo>
                  <a:pt x="0" y="208"/>
                </a:moveTo>
                <a:lnTo>
                  <a:pt x="0" y="208"/>
                </a:lnTo>
                <a:cubicBezTo>
                  <a:pt x="0" y="326"/>
                  <a:pt x="90" y="416"/>
                  <a:pt x="208" y="416"/>
                </a:cubicBezTo>
                <a:cubicBezTo>
                  <a:pt x="317" y="416"/>
                  <a:pt x="407" y="326"/>
                  <a:pt x="407" y="208"/>
                </a:cubicBezTo>
                <a:cubicBezTo>
                  <a:pt x="407" y="100"/>
                  <a:pt x="317" y="0"/>
                  <a:pt x="208" y="0"/>
                </a:cubicBezTo>
                <a:cubicBezTo>
                  <a:pt x="90" y="0"/>
                  <a:pt x="0" y="100"/>
                  <a:pt x="0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77"/>
          <p:cNvSpPr/>
          <p:nvPr/>
        </p:nvSpPr>
        <p:spPr>
          <a:xfrm>
            <a:off x="5043600" y="2713320"/>
            <a:ext cx="118080" cy="118080"/>
          </a:xfrm>
          <a:custGeom>
            <a:avLst/>
            <a:gdLst/>
            <a:ahLst/>
            <a:cxnLst/>
            <a:rect l="l" t="t" r="r" b="b"/>
            <a:pathLst>
              <a:path w="408" h="408">
                <a:moveTo>
                  <a:pt x="0" y="208"/>
                </a:moveTo>
                <a:lnTo>
                  <a:pt x="0" y="208"/>
                </a:lnTo>
                <a:cubicBezTo>
                  <a:pt x="0" y="317"/>
                  <a:pt x="90" y="407"/>
                  <a:pt x="199" y="407"/>
                </a:cubicBezTo>
                <a:cubicBezTo>
                  <a:pt x="316" y="407"/>
                  <a:pt x="407" y="317"/>
                  <a:pt x="407" y="208"/>
                </a:cubicBezTo>
                <a:cubicBezTo>
                  <a:pt x="407" y="91"/>
                  <a:pt x="316" y="0"/>
                  <a:pt x="199" y="0"/>
                </a:cubicBezTo>
                <a:cubicBezTo>
                  <a:pt x="90" y="0"/>
                  <a:pt x="0" y="91"/>
                  <a:pt x="0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78"/>
          <p:cNvSpPr/>
          <p:nvPr/>
        </p:nvSpPr>
        <p:spPr>
          <a:xfrm>
            <a:off x="4675680" y="2812680"/>
            <a:ext cx="120600" cy="119520"/>
          </a:xfrm>
          <a:custGeom>
            <a:avLst/>
            <a:gdLst/>
            <a:ahLst/>
            <a:cxnLst/>
            <a:rect l="l" t="t" r="r" b="b"/>
            <a:pathLst>
              <a:path w="417" h="416">
                <a:moveTo>
                  <a:pt x="0" y="207"/>
                </a:moveTo>
                <a:lnTo>
                  <a:pt x="0" y="207"/>
                </a:lnTo>
                <a:cubicBezTo>
                  <a:pt x="0" y="325"/>
                  <a:pt x="99" y="415"/>
                  <a:pt x="208" y="415"/>
                </a:cubicBezTo>
                <a:cubicBezTo>
                  <a:pt x="325" y="415"/>
                  <a:pt x="416" y="325"/>
                  <a:pt x="416" y="207"/>
                </a:cubicBezTo>
                <a:cubicBezTo>
                  <a:pt x="416" y="90"/>
                  <a:pt x="325" y="0"/>
                  <a:pt x="208" y="0"/>
                </a:cubicBezTo>
                <a:cubicBezTo>
                  <a:pt x="99" y="0"/>
                  <a:pt x="0" y="90"/>
                  <a:pt x="0" y="20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79"/>
          <p:cNvSpPr/>
          <p:nvPr/>
        </p:nvSpPr>
        <p:spPr>
          <a:xfrm>
            <a:off x="4735440" y="3365640"/>
            <a:ext cx="120600" cy="120600"/>
          </a:xfrm>
          <a:custGeom>
            <a:avLst/>
            <a:gdLst/>
            <a:ahLst/>
            <a:cxnLst/>
            <a:rect l="l" t="t" r="r" b="b"/>
            <a:pathLst>
              <a:path w="417" h="417">
                <a:moveTo>
                  <a:pt x="0" y="208"/>
                </a:moveTo>
                <a:lnTo>
                  <a:pt x="0" y="208"/>
                </a:lnTo>
                <a:cubicBezTo>
                  <a:pt x="0" y="325"/>
                  <a:pt x="90" y="416"/>
                  <a:pt x="208" y="416"/>
                </a:cubicBezTo>
                <a:cubicBezTo>
                  <a:pt x="325" y="416"/>
                  <a:pt x="416" y="325"/>
                  <a:pt x="416" y="208"/>
                </a:cubicBezTo>
                <a:cubicBezTo>
                  <a:pt x="416" y="100"/>
                  <a:pt x="325" y="0"/>
                  <a:pt x="208" y="0"/>
                </a:cubicBezTo>
                <a:cubicBezTo>
                  <a:pt x="90" y="0"/>
                  <a:pt x="0" y="100"/>
                  <a:pt x="0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80"/>
          <p:cNvSpPr/>
          <p:nvPr/>
        </p:nvSpPr>
        <p:spPr>
          <a:xfrm>
            <a:off x="5242320" y="3309480"/>
            <a:ext cx="119520" cy="116640"/>
          </a:xfrm>
          <a:custGeom>
            <a:avLst/>
            <a:gdLst/>
            <a:ahLst/>
            <a:cxnLst/>
            <a:rect l="l" t="t" r="r" b="b"/>
            <a:pathLst>
              <a:path w="416" h="407">
                <a:moveTo>
                  <a:pt x="0" y="198"/>
                </a:moveTo>
                <a:lnTo>
                  <a:pt x="0" y="198"/>
                </a:lnTo>
                <a:cubicBezTo>
                  <a:pt x="0" y="316"/>
                  <a:pt x="90" y="406"/>
                  <a:pt x="208" y="406"/>
                </a:cubicBezTo>
                <a:cubicBezTo>
                  <a:pt x="325" y="406"/>
                  <a:pt x="415" y="316"/>
                  <a:pt x="415" y="198"/>
                </a:cubicBezTo>
                <a:cubicBezTo>
                  <a:pt x="415" y="90"/>
                  <a:pt x="325" y="0"/>
                  <a:pt x="208" y="0"/>
                </a:cubicBezTo>
                <a:cubicBezTo>
                  <a:pt x="90" y="0"/>
                  <a:pt x="0" y="90"/>
                  <a:pt x="0" y="19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81"/>
          <p:cNvSpPr/>
          <p:nvPr/>
        </p:nvSpPr>
        <p:spPr>
          <a:xfrm>
            <a:off x="5160960" y="3877560"/>
            <a:ext cx="119520" cy="120600"/>
          </a:xfrm>
          <a:custGeom>
            <a:avLst/>
            <a:gdLst/>
            <a:ahLst/>
            <a:cxnLst/>
            <a:rect l="l" t="t" r="r" b="b"/>
            <a:pathLst>
              <a:path w="416" h="417">
                <a:moveTo>
                  <a:pt x="0" y="208"/>
                </a:moveTo>
                <a:lnTo>
                  <a:pt x="0" y="208"/>
                </a:lnTo>
                <a:cubicBezTo>
                  <a:pt x="0" y="316"/>
                  <a:pt x="90" y="416"/>
                  <a:pt x="208" y="416"/>
                </a:cubicBezTo>
                <a:cubicBezTo>
                  <a:pt x="325" y="416"/>
                  <a:pt x="415" y="316"/>
                  <a:pt x="415" y="208"/>
                </a:cubicBezTo>
                <a:cubicBezTo>
                  <a:pt x="415" y="91"/>
                  <a:pt x="325" y="0"/>
                  <a:pt x="208" y="0"/>
                </a:cubicBezTo>
                <a:cubicBezTo>
                  <a:pt x="90" y="0"/>
                  <a:pt x="0" y="91"/>
                  <a:pt x="0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82"/>
          <p:cNvSpPr/>
          <p:nvPr/>
        </p:nvSpPr>
        <p:spPr>
          <a:xfrm>
            <a:off x="4775040" y="4323240"/>
            <a:ext cx="120600" cy="120600"/>
          </a:xfrm>
          <a:custGeom>
            <a:avLst/>
            <a:gdLst/>
            <a:ahLst/>
            <a:cxnLst/>
            <a:rect l="l" t="t" r="r" b="b"/>
            <a:pathLst>
              <a:path w="417" h="417">
                <a:moveTo>
                  <a:pt x="0" y="208"/>
                </a:moveTo>
                <a:lnTo>
                  <a:pt x="0" y="208"/>
                </a:lnTo>
                <a:cubicBezTo>
                  <a:pt x="0" y="317"/>
                  <a:pt x="91" y="416"/>
                  <a:pt x="208" y="416"/>
                </a:cubicBezTo>
                <a:cubicBezTo>
                  <a:pt x="317" y="416"/>
                  <a:pt x="416" y="317"/>
                  <a:pt x="416" y="208"/>
                </a:cubicBezTo>
                <a:cubicBezTo>
                  <a:pt x="416" y="91"/>
                  <a:pt x="317" y="0"/>
                  <a:pt x="208" y="0"/>
                </a:cubicBezTo>
                <a:cubicBezTo>
                  <a:pt x="91" y="0"/>
                  <a:pt x="0" y="91"/>
                  <a:pt x="0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CustomShape 83"/>
          <p:cNvSpPr/>
          <p:nvPr/>
        </p:nvSpPr>
        <p:spPr>
          <a:xfrm>
            <a:off x="4719960" y="3849480"/>
            <a:ext cx="117000" cy="119520"/>
          </a:xfrm>
          <a:custGeom>
            <a:avLst/>
            <a:gdLst/>
            <a:ahLst/>
            <a:cxnLst/>
            <a:rect l="l" t="t" r="r" b="b"/>
            <a:pathLst>
              <a:path w="407" h="416">
                <a:moveTo>
                  <a:pt x="0" y="208"/>
                </a:moveTo>
                <a:lnTo>
                  <a:pt x="0" y="208"/>
                </a:lnTo>
                <a:cubicBezTo>
                  <a:pt x="0" y="316"/>
                  <a:pt x="90" y="415"/>
                  <a:pt x="207" y="415"/>
                </a:cubicBezTo>
                <a:cubicBezTo>
                  <a:pt x="316" y="415"/>
                  <a:pt x="406" y="316"/>
                  <a:pt x="406" y="208"/>
                </a:cubicBezTo>
                <a:cubicBezTo>
                  <a:pt x="406" y="90"/>
                  <a:pt x="316" y="0"/>
                  <a:pt x="207" y="0"/>
                </a:cubicBezTo>
                <a:cubicBezTo>
                  <a:pt x="90" y="0"/>
                  <a:pt x="0" y="90"/>
                  <a:pt x="0" y="20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84"/>
          <p:cNvSpPr/>
          <p:nvPr/>
        </p:nvSpPr>
        <p:spPr>
          <a:xfrm>
            <a:off x="4727880" y="2384640"/>
            <a:ext cx="586800" cy="2019600"/>
          </a:xfrm>
          <a:custGeom>
            <a:avLst/>
            <a:gdLst/>
            <a:ahLst/>
            <a:cxnLst/>
            <a:rect l="l" t="t" r="r" b="b"/>
            <a:pathLst>
              <a:path w="2034" h="6993">
                <a:moveTo>
                  <a:pt x="343" y="6992"/>
                </a:moveTo>
                <a:lnTo>
                  <a:pt x="144" y="5267"/>
                </a:lnTo>
                <a:lnTo>
                  <a:pt x="913" y="4471"/>
                </a:lnTo>
                <a:lnTo>
                  <a:pt x="199" y="3613"/>
                </a:lnTo>
                <a:lnTo>
                  <a:pt x="777" y="2384"/>
                </a:lnTo>
                <a:lnTo>
                  <a:pt x="0" y="1698"/>
                </a:lnTo>
                <a:lnTo>
                  <a:pt x="280" y="0"/>
                </a:lnTo>
                <a:lnTo>
                  <a:pt x="1328" y="1337"/>
                </a:lnTo>
                <a:lnTo>
                  <a:pt x="849" y="2366"/>
                </a:lnTo>
                <a:lnTo>
                  <a:pt x="2033" y="3396"/>
                </a:lnTo>
                <a:lnTo>
                  <a:pt x="994" y="4471"/>
                </a:lnTo>
                <a:lnTo>
                  <a:pt x="1744" y="5375"/>
                </a:lnTo>
                <a:lnTo>
                  <a:pt x="343" y="6992"/>
                </a:lnTo>
                <a:close/>
                <a:moveTo>
                  <a:pt x="208" y="5285"/>
                </a:moveTo>
                <a:lnTo>
                  <a:pt x="388" y="6848"/>
                </a:lnTo>
                <a:lnTo>
                  <a:pt x="1671" y="5375"/>
                </a:lnTo>
                <a:lnTo>
                  <a:pt x="949" y="4517"/>
                </a:lnTo>
                <a:lnTo>
                  <a:pt x="208" y="5285"/>
                </a:lnTo>
                <a:close/>
                <a:moveTo>
                  <a:pt x="271" y="3604"/>
                </a:moveTo>
                <a:lnTo>
                  <a:pt x="958" y="4426"/>
                </a:lnTo>
                <a:lnTo>
                  <a:pt x="1942" y="3405"/>
                </a:lnTo>
                <a:lnTo>
                  <a:pt x="822" y="2420"/>
                </a:lnTo>
                <a:lnTo>
                  <a:pt x="271" y="3604"/>
                </a:lnTo>
                <a:close/>
                <a:moveTo>
                  <a:pt x="63" y="1681"/>
                </a:moveTo>
                <a:lnTo>
                  <a:pt x="804" y="2321"/>
                </a:lnTo>
                <a:lnTo>
                  <a:pt x="1256" y="1346"/>
                </a:lnTo>
                <a:lnTo>
                  <a:pt x="316" y="144"/>
                </a:lnTo>
                <a:lnTo>
                  <a:pt x="63" y="1681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6906600" y="1445400"/>
            <a:ext cx="1662480" cy="3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Detect a face in a video stream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5050080" y="1363680"/>
            <a:ext cx="16596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3"/>
          <p:cNvSpPr/>
          <p:nvPr/>
        </p:nvSpPr>
        <p:spPr>
          <a:xfrm>
            <a:off x="5050080" y="2278080"/>
            <a:ext cx="1659600" cy="59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4"/>
          <p:cNvSpPr/>
          <p:nvPr/>
        </p:nvSpPr>
        <p:spPr>
          <a:xfrm>
            <a:off x="5050080" y="3192480"/>
            <a:ext cx="1659600" cy="5904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5"/>
          <p:cNvSpPr/>
          <p:nvPr/>
        </p:nvSpPr>
        <p:spPr>
          <a:xfrm>
            <a:off x="5050080" y="4106880"/>
            <a:ext cx="1659600" cy="5904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6"/>
          <p:cNvSpPr/>
          <p:nvPr/>
        </p:nvSpPr>
        <p:spPr>
          <a:xfrm>
            <a:off x="5286960" y="1504800"/>
            <a:ext cx="118548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Detection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3" name="CustomShape 7"/>
          <p:cNvSpPr/>
          <p:nvPr/>
        </p:nvSpPr>
        <p:spPr>
          <a:xfrm>
            <a:off x="5286960" y="2419200"/>
            <a:ext cx="118548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Roboto Medium"/>
                <a:ea typeface="Roboto Medium"/>
              </a:rPr>
              <a:t>Analysis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444" name="CustomShape 8"/>
          <p:cNvSpPr/>
          <p:nvPr/>
        </p:nvSpPr>
        <p:spPr>
          <a:xfrm>
            <a:off x="5286960" y="3333600"/>
            <a:ext cx="118548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Result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5" name="CustomShape 9"/>
          <p:cNvSpPr/>
          <p:nvPr/>
        </p:nvSpPr>
        <p:spPr>
          <a:xfrm>
            <a:off x="5286960" y="4248000"/>
            <a:ext cx="118548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Roboto Medium"/>
                <a:ea typeface="Roboto Medium"/>
              </a:rPr>
              <a:t>Action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46" name="CustomShape 10"/>
          <p:cNvSpPr/>
          <p:nvPr/>
        </p:nvSpPr>
        <p:spPr>
          <a:xfrm rot="5400000">
            <a:off x="5776200" y="1970640"/>
            <a:ext cx="207360" cy="322200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1"/>
          <p:cNvSpPr/>
          <p:nvPr/>
        </p:nvSpPr>
        <p:spPr>
          <a:xfrm rot="5400000">
            <a:off x="5776200" y="2869200"/>
            <a:ext cx="207360" cy="322200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2"/>
          <p:cNvSpPr/>
          <p:nvPr/>
        </p:nvSpPr>
        <p:spPr>
          <a:xfrm rot="5400000">
            <a:off x="5776200" y="3783600"/>
            <a:ext cx="207360" cy="322200"/>
          </a:xfrm>
          <a:prstGeom prst="rightArrow">
            <a:avLst>
              <a:gd name="adj1" fmla="val 65000"/>
              <a:gd name="adj2" fmla="val 50000"/>
            </a:avLst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3"/>
          <p:cNvSpPr/>
          <p:nvPr/>
        </p:nvSpPr>
        <p:spPr>
          <a:xfrm>
            <a:off x="6906600" y="2369160"/>
            <a:ext cx="1662480" cy="3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Analyse facial features using neural network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50" name="CustomShape 14"/>
          <p:cNvSpPr/>
          <p:nvPr/>
        </p:nvSpPr>
        <p:spPr>
          <a:xfrm>
            <a:off x="6906600" y="3279960"/>
            <a:ext cx="1662480" cy="53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Get results instantly from the machine learning model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51" name="CustomShape 15"/>
          <p:cNvSpPr/>
          <p:nvPr/>
        </p:nvSpPr>
        <p:spPr>
          <a:xfrm>
            <a:off x="6906600" y="4194360"/>
            <a:ext cx="1662480" cy="53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Take appropriate action to prevent any untoward incident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452" name="CustomShape 16"/>
          <p:cNvSpPr/>
          <p:nvPr/>
        </p:nvSpPr>
        <p:spPr>
          <a:xfrm>
            <a:off x="3877920" y="383400"/>
            <a:ext cx="138780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4200" tIns="17280" rIns="34200" bIns="17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1F497D"/>
                </a:solidFill>
                <a:latin typeface="Lato Heavy"/>
                <a:ea typeface="Lato Heavy"/>
              </a:rPr>
              <a:t>Process</a:t>
            </a:r>
            <a:endParaRPr lang="en-IN" sz="3000" b="0" strike="noStrike" spc="-1">
              <a:latin typeface="Arial"/>
            </a:endParaRPr>
          </a:p>
        </p:txBody>
      </p:sp>
      <p:grpSp>
        <p:nvGrpSpPr>
          <p:cNvPr id="453" name="Group 17"/>
          <p:cNvGrpSpPr/>
          <p:nvPr/>
        </p:nvGrpSpPr>
        <p:grpSpPr>
          <a:xfrm>
            <a:off x="762120" y="1581120"/>
            <a:ext cx="4267080" cy="2895480"/>
            <a:chOff x="762120" y="1581120"/>
            <a:chExt cx="4267080" cy="2895480"/>
          </a:xfrm>
        </p:grpSpPr>
        <p:grpSp>
          <p:nvGrpSpPr>
            <p:cNvPr id="454" name="Group 18"/>
            <p:cNvGrpSpPr/>
            <p:nvPr/>
          </p:nvGrpSpPr>
          <p:grpSpPr>
            <a:xfrm>
              <a:off x="762120" y="1766880"/>
              <a:ext cx="2175480" cy="2537640"/>
              <a:chOff x="762120" y="1766880"/>
              <a:chExt cx="2175480" cy="2537640"/>
            </a:xfrm>
          </p:grpSpPr>
          <p:sp>
            <p:nvSpPr>
              <p:cNvPr id="455" name="CustomShape 19"/>
              <p:cNvSpPr/>
              <p:nvPr/>
            </p:nvSpPr>
            <p:spPr>
              <a:xfrm>
                <a:off x="2575080" y="2156400"/>
                <a:ext cx="273240" cy="174060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2939">
                    <a:moveTo>
                      <a:pt x="0" y="0"/>
                    </a:moveTo>
                    <a:lnTo>
                      <a:pt x="469" y="0"/>
                    </a:lnTo>
                    <a:lnTo>
                      <a:pt x="469" y="2938"/>
                    </a:lnTo>
                    <a:lnTo>
                      <a:pt x="0" y="29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F5E8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6" name="CustomShape 20"/>
              <p:cNvSpPr/>
              <p:nvPr/>
            </p:nvSpPr>
            <p:spPr>
              <a:xfrm>
                <a:off x="836280" y="2156400"/>
                <a:ext cx="1848600" cy="174060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939">
                    <a:moveTo>
                      <a:pt x="0" y="0"/>
                    </a:moveTo>
                    <a:lnTo>
                      <a:pt x="3188" y="0"/>
                    </a:lnTo>
                    <a:lnTo>
                      <a:pt x="3188" y="2938"/>
                    </a:lnTo>
                    <a:lnTo>
                      <a:pt x="0" y="293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6759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7" name="CustomShape 21"/>
              <p:cNvSpPr/>
              <p:nvPr/>
            </p:nvSpPr>
            <p:spPr>
              <a:xfrm>
                <a:off x="2684880" y="1766880"/>
                <a:ext cx="252720" cy="5014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845">
                    <a:moveTo>
                      <a:pt x="281" y="0"/>
                    </a:moveTo>
                    <a:lnTo>
                      <a:pt x="281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844"/>
                      <a:pt x="0" y="844"/>
                      <a:pt x="0" y="844"/>
                    </a:cubicBezTo>
                    <a:cubicBezTo>
                      <a:pt x="281" y="844"/>
                      <a:pt x="281" y="844"/>
                      <a:pt x="281" y="844"/>
                    </a:cubicBezTo>
                    <a:cubicBezTo>
                      <a:pt x="375" y="844"/>
                      <a:pt x="437" y="781"/>
                      <a:pt x="437" y="719"/>
                    </a:cubicBezTo>
                    <a:cubicBezTo>
                      <a:pt x="437" y="156"/>
                      <a:pt x="437" y="156"/>
                      <a:pt x="437" y="156"/>
                    </a:cubicBezTo>
                    <a:cubicBezTo>
                      <a:pt x="437" y="62"/>
                      <a:pt x="375" y="0"/>
                      <a:pt x="281" y="0"/>
                    </a:cubicBezTo>
                  </a:path>
                </a:pathLst>
              </a:custGeom>
              <a:solidFill>
                <a:srgbClr val="88ACB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8" name="CustomShape 22"/>
              <p:cNvSpPr/>
              <p:nvPr/>
            </p:nvSpPr>
            <p:spPr>
              <a:xfrm>
                <a:off x="2684880" y="2433240"/>
                <a:ext cx="25272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876">
                    <a:moveTo>
                      <a:pt x="281" y="0"/>
                    </a:moveTo>
                    <a:lnTo>
                      <a:pt x="281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875"/>
                      <a:pt x="0" y="875"/>
                      <a:pt x="0" y="875"/>
                    </a:cubicBezTo>
                    <a:cubicBezTo>
                      <a:pt x="281" y="875"/>
                      <a:pt x="281" y="875"/>
                      <a:pt x="281" y="875"/>
                    </a:cubicBezTo>
                    <a:cubicBezTo>
                      <a:pt x="375" y="875"/>
                      <a:pt x="437" y="812"/>
                      <a:pt x="437" y="719"/>
                    </a:cubicBezTo>
                    <a:cubicBezTo>
                      <a:pt x="437" y="156"/>
                      <a:pt x="437" y="156"/>
                      <a:pt x="437" y="156"/>
                    </a:cubicBezTo>
                    <a:cubicBezTo>
                      <a:pt x="437" y="62"/>
                      <a:pt x="375" y="0"/>
                      <a:pt x="281" y="0"/>
                    </a:cubicBezTo>
                  </a:path>
                </a:pathLst>
              </a:custGeom>
              <a:solidFill>
                <a:srgbClr val="88ACB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9" name="CustomShape 23"/>
              <p:cNvSpPr/>
              <p:nvPr/>
            </p:nvSpPr>
            <p:spPr>
              <a:xfrm>
                <a:off x="762120" y="2433240"/>
                <a:ext cx="20120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876">
                    <a:moveTo>
                      <a:pt x="3469" y="156"/>
                    </a:moveTo>
                    <a:lnTo>
                      <a:pt x="3469" y="156"/>
                    </a:lnTo>
                    <a:cubicBezTo>
                      <a:pt x="3469" y="719"/>
                      <a:pt x="3469" y="719"/>
                      <a:pt x="3469" y="719"/>
                    </a:cubicBezTo>
                    <a:cubicBezTo>
                      <a:pt x="3469" y="812"/>
                      <a:pt x="3407" y="875"/>
                      <a:pt x="3313" y="875"/>
                    </a:cubicBezTo>
                    <a:cubicBezTo>
                      <a:pt x="125" y="875"/>
                      <a:pt x="125" y="875"/>
                      <a:pt x="125" y="875"/>
                    </a:cubicBezTo>
                    <a:cubicBezTo>
                      <a:pt x="63" y="875"/>
                      <a:pt x="0" y="812"/>
                      <a:pt x="0" y="71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2"/>
                      <a:pt x="63" y="0"/>
                      <a:pt x="125" y="0"/>
                    </a:cubicBezTo>
                    <a:cubicBezTo>
                      <a:pt x="3313" y="0"/>
                      <a:pt x="3313" y="0"/>
                      <a:pt x="3313" y="0"/>
                    </a:cubicBezTo>
                    <a:cubicBezTo>
                      <a:pt x="3407" y="0"/>
                      <a:pt x="3469" y="62"/>
                      <a:pt x="3469" y="156"/>
                    </a:cubicBezTo>
                  </a:path>
                </a:pathLst>
              </a:custGeom>
              <a:solidFill>
                <a:srgbClr val="A7CBC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0" name="CustomShape 24"/>
              <p:cNvSpPr/>
              <p:nvPr/>
            </p:nvSpPr>
            <p:spPr>
              <a:xfrm>
                <a:off x="2684880" y="3118320"/>
                <a:ext cx="252720" cy="50148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845">
                    <a:moveTo>
                      <a:pt x="281" y="0"/>
                    </a:moveTo>
                    <a:lnTo>
                      <a:pt x="281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844"/>
                      <a:pt x="0" y="844"/>
                      <a:pt x="0" y="844"/>
                    </a:cubicBezTo>
                    <a:cubicBezTo>
                      <a:pt x="281" y="844"/>
                      <a:pt x="281" y="844"/>
                      <a:pt x="281" y="844"/>
                    </a:cubicBezTo>
                    <a:cubicBezTo>
                      <a:pt x="375" y="844"/>
                      <a:pt x="437" y="781"/>
                      <a:pt x="437" y="719"/>
                    </a:cubicBezTo>
                    <a:cubicBezTo>
                      <a:pt x="437" y="125"/>
                      <a:pt x="437" y="125"/>
                      <a:pt x="437" y="125"/>
                    </a:cubicBezTo>
                    <a:cubicBezTo>
                      <a:pt x="437" y="63"/>
                      <a:pt x="375" y="0"/>
                      <a:pt x="281" y="0"/>
                    </a:cubicBezTo>
                  </a:path>
                </a:pathLst>
              </a:custGeom>
              <a:solidFill>
                <a:srgbClr val="88ACB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1" name="CustomShape 25"/>
              <p:cNvSpPr/>
              <p:nvPr/>
            </p:nvSpPr>
            <p:spPr>
              <a:xfrm>
                <a:off x="2684880" y="3784680"/>
                <a:ext cx="25272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876">
                    <a:moveTo>
                      <a:pt x="281" y="0"/>
                    </a:moveTo>
                    <a:lnTo>
                      <a:pt x="281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875"/>
                      <a:pt x="0" y="875"/>
                      <a:pt x="0" y="875"/>
                    </a:cubicBezTo>
                    <a:cubicBezTo>
                      <a:pt x="281" y="875"/>
                      <a:pt x="281" y="875"/>
                      <a:pt x="281" y="875"/>
                    </a:cubicBezTo>
                    <a:cubicBezTo>
                      <a:pt x="375" y="875"/>
                      <a:pt x="437" y="813"/>
                      <a:pt x="437" y="719"/>
                    </a:cubicBezTo>
                    <a:cubicBezTo>
                      <a:pt x="437" y="156"/>
                      <a:pt x="437" y="156"/>
                      <a:pt x="437" y="156"/>
                    </a:cubicBezTo>
                    <a:cubicBezTo>
                      <a:pt x="437" y="63"/>
                      <a:pt x="375" y="0"/>
                      <a:pt x="281" y="0"/>
                    </a:cubicBezTo>
                  </a:path>
                </a:pathLst>
              </a:custGeom>
              <a:solidFill>
                <a:srgbClr val="88ACB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2" name="CustomShape 26"/>
              <p:cNvSpPr/>
              <p:nvPr/>
            </p:nvSpPr>
            <p:spPr>
              <a:xfrm>
                <a:off x="762120" y="3118320"/>
                <a:ext cx="2012040" cy="50148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845">
                    <a:moveTo>
                      <a:pt x="3469" y="125"/>
                    </a:moveTo>
                    <a:lnTo>
                      <a:pt x="3469" y="125"/>
                    </a:lnTo>
                    <a:cubicBezTo>
                      <a:pt x="3469" y="719"/>
                      <a:pt x="3469" y="719"/>
                      <a:pt x="3469" y="719"/>
                    </a:cubicBezTo>
                    <a:cubicBezTo>
                      <a:pt x="3469" y="781"/>
                      <a:pt x="3407" y="844"/>
                      <a:pt x="3313" y="844"/>
                    </a:cubicBezTo>
                    <a:cubicBezTo>
                      <a:pt x="125" y="844"/>
                      <a:pt x="125" y="844"/>
                      <a:pt x="125" y="844"/>
                    </a:cubicBezTo>
                    <a:cubicBezTo>
                      <a:pt x="63" y="844"/>
                      <a:pt x="0" y="781"/>
                      <a:pt x="0" y="719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63"/>
                      <a:pt x="63" y="0"/>
                      <a:pt x="125" y="0"/>
                    </a:cubicBezTo>
                    <a:cubicBezTo>
                      <a:pt x="3313" y="0"/>
                      <a:pt x="3313" y="0"/>
                      <a:pt x="3313" y="0"/>
                    </a:cubicBezTo>
                    <a:cubicBezTo>
                      <a:pt x="3407" y="0"/>
                      <a:pt x="3469" y="63"/>
                      <a:pt x="3469" y="125"/>
                    </a:cubicBezTo>
                  </a:path>
                </a:pathLst>
              </a:custGeom>
              <a:solidFill>
                <a:srgbClr val="A7CBC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3" name="CustomShape 27"/>
              <p:cNvSpPr/>
              <p:nvPr/>
            </p:nvSpPr>
            <p:spPr>
              <a:xfrm>
                <a:off x="762120" y="3784680"/>
                <a:ext cx="2012040" cy="51984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876">
                    <a:moveTo>
                      <a:pt x="3469" y="156"/>
                    </a:moveTo>
                    <a:lnTo>
                      <a:pt x="3469" y="156"/>
                    </a:lnTo>
                    <a:cubicBezTo>
                      <a:pt x="3469" y="719"/>
                      <a:pt x="3469" y="719"/>
                      <a:pt x="3469" y="719"/>
                    </a:cubicBezTo>
                    <a:cubicBezTo>
                      <a:pt x="3469" y="813"/>
                      <a:pt x="3407" y="875"/>
                      <a:pt x="3313" y="875"/>
                    </a:cubicBezTo>
                    <a:cubicBezTo>
                      <a:pt x="125" y="875"/>
                      <a:pt x="125" y="875"/>
                      <a:pt x="125" y="875"/>
                    </a:cubicBezTo>
                    <a:cubicBezTo>
                      <a:pt x="63" y="875"/>
                      <a:pt x="0" y="813"/>
                      <a:pt x="0" y="71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3"/>
                      <a:pt x="63" y="0"/>
                      <a:pt x="125" y="0"/>
                    </a:cubicBezTo>
                    <a:cubicBezTo>
                      <a:pt x="3313" y="0"/>
                      <a:pt x="3313" y="0"/>
                      <a:pt x="3313" y="0"/>
                    </a:cubicBezTo>
                    <a:cubicBezTo>
                      <a:pt x="3407" y="0"/>
                      <a:pt x="3469" y="63"/>
                      <a:pt x="3469" y="156"/>
                    </a:cubicBezTo>
                  </a:path>
                </a:pathLst>
              </a:custGeom>
              <a:solidFill>
                <a:srgbClr val="A7CBC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4" name="CustomShape 28"/>
              <p:cNvSpPr/>
              <p:nvPr/>
            </p:nvSpPr>
            <p:spPr>
              <a:xfrm>
                <a:off x="762120" y="1766880"/>
                <a:ext cx="2012040" cy="50148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845">
                    <a:moveTo>
                      <a:pt x="3469" y="156"/>
                    </a:moveTo>
                    <a:lnTo>
                      <a:pt x="3469" y="156"/>
                    </a:lnTo>
                    <a:cubicBezTo>
                      <a:pt x="3469" y="719"/>
                      <a:pt x="3469" y="719"/>
                      <a:pt x="3469" y="719"/>
                    </a:cubicBezTo>
                    <a:cubicBezTo>
                      <a:pt x="3469" y="781"/>
                      <a:pt x="3407" y="844"/>
                      <a:pt x="3313" y="844"/>
                    </a:cubicBezTo>
                    <a:cubicBezTo>
                      <a:pt x="125" y="844"/>
                      <a:pt x="125" y="844"/>
                      <a:pt x="125" y="844"/>
                    </a:cubicBezTo>
                    <a:cubicBezTo>
                      <a:pt x="63" y="844"/>
                      <a:pt x="0" y="781"/>
                      <a:pt x="0" y="719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62"/>
                      <a:pt x="63" y="0"/>
                      <a:pt x="125" y="0"/>
                    </a:cubicBezTo>
                    <a:cubicBezTo>
                      <a:pt x="3313" y="0"/>
                      <a:pt x="3313" y="0"/>
                      <a:pt x="3313" y="0"/>
                    </a:cubicBezTo>
                    <a:cubicBezTo>
                      <a:pt x="3407" y="0"/>
                      <a:pt x="3469" y="62"/>
                      <a:pt x="3469" y="156"/>
                    </a:cubicBezTo>
                  </a:path>
                </a:pathLst>
              </a:custGeom>
              <a:solidFill>
                <a:srgbClr val="A7CBC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5" name="CustomShape 29"/>
              <p:cNvSpPr/>
              <p:nvPr/>
            </p:nvSpPr>
            <p:spPr>
              <a:xfrm>
                <a:off x="1125000" y="1897560"/>
                <a:ext cx="76176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26">
                    <a:moveTo>
                      <a:pt x="1250" y="125"/>
                    </a:moveTo>
                    <a:lnTo>
                      <a:pt x="1250" y="125"/>
                    </a:lnTo>
                    <a:cubicBezTo>
                      <a:pt x="63" y="125"/>
                      <a:pt x="63" y="125"/>
                      <a:pt x="63" y="125"/>
                    </a:cubicBezTo>
                    <a:cubicBezTo>
                      <a:pt x="32" y="125"/>
                      <a:pt x="0" y="93"/>
                      <a:pt x="0" y="62"/>
                    </a:cubicBezTo>
                    <a:cubicBezTo>
                      <a:pt x="0" y="31"/>
                      <a:pt x="32" y="0"/>
                      <a:pt x="63" y="0"/>
                    </a:cubicBezTo>
                    <a:cubicBezTo>
                      <a:pt x="1250" y="0"/>
                      <a:pt x="1250" y="0"/>
                      <a:pt x="1250" y="0"/>
                    </a:cubicBezTo>
                    <a:cubicBezTo>
                      <a:pt x="1282" y="0"/>
                      <a:pt x="1313" y="31"/>
                      <a:pt x="1313" y="62"/>
                    </a:cubicBezTo>
                    <a:cubicBezTo>
                      <a:pt x="1313" y="93"/>
                      <a:pt x="1282" y="125"/>
                      <a:pt x="1250" y="125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6" name="CustomShape 30"/>
              <p:cNvSpPr/>
              <p:nvPr/>
            </p:nvSpPr>
            <p:spPr>
              <a:xfrm>
                <a:off x="871920" y="1897560"/>
                <a:ext cx="1634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26">
                    <a:moveTo>
                      <a:pt x="219" y="125"/>
                    </a:moveTo>
                    <a:lnTo>
                      <a:pt x="219" y="125"/>
                    </a:lnTo>
                    <a:cubicBezTo>
                      <a:pt x="94" y="125"/>
                      <a:pt x="94" y="125"/>
                      <a:pt x="94" y="125"/>
                    </a:cubicBezTo>
                    <a:cubicBezTo>
                      <a:pt x="31" y="125"/>
                      <a:pt x="0" y="93"/>
                      <a:pt x="0" y="62"/>
                    </a:cubicBezTo>
                    <a:cubicBezTo>
                      <a:pt x="0" y="31"/>
                      <a:pt x="31" y="0"/>
                      <a:pt x="94" y="0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50" y="0"/>
                      <a:pt x="281" y="31"/>
                      <a:pt x="281" y="62"/>
                    </a:cubicBezTo>
                    <a:cubicBezTo>
                      <a:pt x="281" y="93"/>
                      <a:pt x="250" y="125"/>
                      <a:pt x="219" y="125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7" name="CustomShape 31"/>
              <p:cNvSpPr/>
              <p:nvPr/>
            </p:nvSpPr>
            <p:spPr>
              <a:xfrm>
                <a:off x="1125000" y="2563920"/>
                <a:ext cx="76176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57">
                    <a:moveTo>
                      <a:pt x="1250" y="156"/>
                    </a:moveTo>
                    <a:lnTo>
                      <a:pt x="1250" y="156"/>
                    </a:lnTo>
                    <a:cubicBezTo>
                      <a:pt x="63" y="156"/>
                      <a:pt x="63" y="156"/>
                      <a:pt x="63" y="156"/>
                    </a:cubicBezTo>
                    <a:cubicBezTo>
                      <a:pt x="32" y="156"/>
                      <a:pt x="0" y="125"/>
                      <a:pt x="0" y="62"/>
                    </a:cubicBezTo>
                    <a:cubicBezTo>
                      <a:pt x="0" y="31"/>
                      <a:pt x="32" y="0"/>
                      <a:pt x="63" y="0"/>
                    </a:cubicBezTo>
                    <a:cubicBezTo>
                      <a:pt x="1250" y="0"/>
                      <a:pt x="1250" y="0"/>
                      <a:pt x="1250" y="0"/>
                    </a:cubicBezTo>
                    <a:cubicBezTo>
                      <a:pt x="1282" y="0"/>
                      <a:pt x="1313" y="31"/>
                      <a:pt x="1313" y="62"/>
                    </a:cubicBezTo>
                    <a:cubicBezTo>
                      <a:pt x="1313" y="125"/>
                      <a:pt x="1282" y="156"/>
                      <a:pt x="1250" y="156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8" name="CustomShape 32"/>
              <p:cNvSpPr/>
              <p:nvPr/>
            </p:nvSpPr>
            <p:spPr>
              <a:xfrm>
                <a:off x="871920" y="2563920"/>
                <a:ext cx="163440" cy="9360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57">
                    <a:moveTo>
                      <a:pt x="219" y="156"/>
                    </a:moveTo>
                    <a:lnTo>
                      <a:pt x="219" y="156"/>
                    </a:lnTo>
                    <a:cubicBezTo>
                      <a:pt x="94" y="156"/>
                      <a:pt x="94" y="156"/>
                      <a:pt x="94" y="156"/>
                    </a:cubicBezTo>
                    <a:cubicBezTo>
                      <a:pt x="31" y="156"/>
                      <a:pt x="0" y="125"/>
                      <a:pt x="0" y="62"/>
                    </a:cubicBezTo>
                    <a:cubicBezTo>
                      <a:pt x="0" y="31"/>
                      <a:pt x="31" y="0"/>
                      <a:pt x="94" y="0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50" y="0"/>
                      <a:pt x="281" y="31"/>
                      <a:pt x="281" y="62"/>
                    </a:cubicBezTo>
                    <a:cubicBezTo>
                      <a:pt x="281" y="125"/>
                      <a:pt x="250" y="156"/>
                      <a:pt x="219" y="156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9" name="CustomShape 33"/>
              <p:cNvSpPr/>
              <p:nvPr/>
            </p:nvSpPr>
            <p:spPr>
              <a:xfrm>
                <a:off x="1125000" y="3249000"/>
                <a:ext cx="76176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26">
                    <a:moveTo>
                      <a:pt x="1250" y="125"/>
                    </a:moveTo>
                    <a:lnTo>
                      <a:pt x="1250" y="125"/>
                    </a:lnTo>
                    <a:cubicBezTo>
                      <a:pt x="63" y="125"/>
                      <a:pt x="63" y="125"/>
                      <a:pt x="63" y="125"/>
                    </a:cubicBezTo>
                    <a:cubicBezTo>
                      <a:pt x="32" y="125"/>
                      <a:pt x="0" y="94"/>
                      <a:pt x="0" y="62"/>
                    </a:cubicBezTo>
                    <a:cubicBezTo>
                      <a:pt x="0" y="31"/>
                      <a:pt x="32" y="0"/>
                      <a:pt x="63" y="0"/>
                    </a:cubicBezTo>
                    <a:cubicBezTo>
                      <a:pt x="1250" y="0"/>
                      <a:pt x="1250" y="0"/>
                      <a:pt x="1250" y="0"/>
                    </a:cubicBezTo>
                    <a:cubicBezTo>
                      <a:pt x="1282" y="0"/>
                      <a:pt x="1313" y="31"/>
                      <a:pt x="1313" y="62"/>
                    </a:cubicBezTo>
                    <a:cubicBezTo>
                      <a:pt x="1313" y="94"/>
                      <a:pt x="1282" y="125"/>
                      <a:pt x="1250" y="125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0" name="CustomShape 34"/>
              <p:cNvSpPr/>
              <p:nvPr/>
            </p:nvSpPr>
            <p:spPr>
              <a:xfrm>
                <a:off x="871920" y="3249000"/>
                <a:ext cx="1634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26">
                    <a:moveTo>
                      <a:pt x="219" y="125"/>
                    </a:moveTo>
                    <a:lnTo>
                      <a:pt x="219" y="125"/>
                    </a:lnTo>
                    <a:cubicBezTo>
                      <a:pt x="94" y="125"/>
                      <a:pt x="94" y="125"/>
                      <a:pt x="94" y="125"/>
                    </a:cubicBezTo>
                    <a:cubicBezTo>
                      <a:pt x="31" y="125"/>
                      <a:pt x="0" y="94"/>
                      <a:pt x="0" y="62"/>
                    </a:cubicBezTo>
                    <a:cubicBezTo>
                      <a:pt x="0" y="31"/>
                      <a:pt x="31" y="0"/>
                      <a:pt x="94" y="0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50" y="0"/>
                      <a:pt x="281" y="31"/>
                      <a:pt x="281" y="62"/>
                    </a:cubicBezTo>
                    <a:cubicBezTo>
                      <a:pt x="281" y="94"/>
                      <a:pt x="250" y="125"/>
                      <a:pt x="219" y="125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1" name="CustomShape 35"/>
              <p:cNvSpPr/>
              <p:nvPr/>
            </p:nvSpPr>
            <p:spPr>
              <a:xfrm>
                <a:off x="1125000" y="3915360"/>
                <a:ext cx="76176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26">
                    <a:moveTo>
                      <a:pt x="1250" y="125"/>
                    </a:moveTo>
                    <a:lnTo>
                      <a:pt x="1250" y="125"/>
                    </a:lnTo>
                    <a:cubicBezTo>
                      <a:pt x="63" y="125"/>
                      <a:pt x="63" y="125"/>
                      <a:pt x="63" y="125"/>
                    </a:cubicBezTo>
                    <a:cubicBezTo>
                      <a:pt x="32" y="125"/>
                      <a:pt x="0" y="94"/>
                      <a:pt x="0" y="62"/>
                    </a:cubicBezTo>
                    <a:cubicBezTo>
                      <a:pt x="0" y="31"/>
                      <a:pt x="32" y="0"/>
                      <a:pt x="63" y="0"/>
                    </a:cubicBezTo>
                    <a:cubicBezTo>
                      <a:pt x="1250" y="0"/>
                      <a:pt x="1250" y="0"/>
                      <a:pt x="1250" y="0"/>
                    </a:cubicBezTo>
                    <a:cubicBezTo>
                      <a:pt x="1282" y="0"/>
                      <a:pt x="1313" y="31"/>
                      <a:pt x="1313" y="62"/>
                    </a:cubicBezTo>
                    <a:cubicBezTo>
                      <a:pt x="1313" y="94"/>
                      <a:pt x="1282" y="125"/>
                      <a:pt x="1250" y="125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2" name="CustomShape 36"/>
              <p:cNvSpPr/>
              <p:nvPr/>
            </p:nvSpPr>
            <p:spPr>
              <a:xfrm>
                <a:off x="871920" y="3915360"/>
                <a:ext cx="163440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26">
                    <a:moveTo>
                      <a:pt x="219" y="125"/>
                    </a:moveTo>
                    <a:lnTo>
                      <a:pt x="219" y="125"/>
                    </a:lnTo>
                    <a:cubicBezTo>
                      <a:pt x="94" y="125"/>
                      <a:pt x="94" y="125"/>
                      <a:pt x="94" y="125"/>
                    </a:cubicBezTo>
                    <a:cubicBezTo>
                      <a:pt x="31" y="125"/>
                      <a:pt x="0" y="94"/>
                      <a:pt x="0" y="62"/>
                    </a:cubicBezTo>
                    <a:cubicBezTo>
                      <a:pt x="0" y="31"/>
                      <a:pt x="31" y="0"/>
                      <a:pt x="94" y="0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50" y="0"/>
                      <a:pt x="281" y="31"/>
                      <a:pt x="281" y="62"/>
                    </a:cubicBezTo>
                    <a:cubicBezTo>
                      <a:pt x="281" y="94"/>
                      <a:pt x="250" y="125"/>
                      <a:pt x="219" y="125"/>
                    </a:cubicBezTo>
                  </a:path>
                </a:pathLst>
              </a:custGeom>
              <a:solidFill>
                <a:srgbClr val="E5FAF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73" name="Group 37"/>
            <p:cNvGrpSpPr/>
            <p:nvPr/>
          </p:nvGrpSpPr>
          <p:grpSpPr>
            <a:xfrm>
              <a:off x="2174040" y="1785240"/>
              <a:ext cx="455760" cy="465840"/>
              <a:chOff x="2174040" y="1785240"/>
              <a:chExt cx="455760" cy="465840"/>
            </a:xfrm>
          </p:grpSpPr>
          <p:sp>
            <p:nvSpPr>
              <p:cNvPr id="474" name="CustomShape 38"/>
              <p:cNvSpPr/>
              <p:nvPr/>
            </p:nvSpPr>
            <p:spPr>
              <a:xfrm>
                <a:off x="2174040" y="1785240"/>
                <a:ext cx="455760" cy="4658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937">
                    <a:moveTo>
                      <a:pt x="1936" y="966"/>
                    </a:moveTo>
                    <a:lnTo>
                      <a:pt x="1936" y="966"/>
                    </a:lnTo>
                    <a:cubicBezTo>
                      <a:pt x="1936" y="1501"/>
                      <a:pt x="1504" y="1936"/>
                      <a:pt x="969" y="1936"/>
                    </a:cubicBezTo>
                    <a:cubicBezTo>
                      <a:pt x="435" y="1936"/>
                      <a:pt x="0" y="1501"/>
                      <a:pt x="0" y="966"/>
                    </a:cubicBezTo>
                    <a:cubicBezTo>
                      <a:pt x="0" y="432"/>
                      <a:pt x="435" y="0"/>
                      <a:pt x="969" y="0"/>
                    </a:cubicBezTo>
                    <a:cubicBezTo>
                      <a:pt x="1504" y="0"/>
                      <a:pt x="1936" y="432"/>
                      <a:pt x="1936" y="9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5" name="CustomShape 39"/>
              <p:cNvSpPr/>
              <p:nvPr/>
            </p:nvSpPr>
            <p:spPr>
              <a:xfrm>
                <a:off x="2212560" y="1860480"/>
                <a:ext cx="378720" cy="31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Roboto Medium"/>
                    <a:ea typeface="Roboto Medium"/>
                  </a:rPr>
                  <a:t>1</a:t>
                </a:r>
                <a:endParaRPr lang="en-IN" sz="1500" b="0" strike="noStrike" spc="-1">
                  <a:latin typeface="Arial"/>
                </a:endParaRPr>
              </a:p>
            </p:txBody>
          </p:sp>
        </p:grpSp>
        <p:grpSp>
          <p:nvGrpSpPr>
            <p:cNvPr id="476" name="Group 40"/>
            <p:cNvGrpSpPr/>
            <p:nvPr/>
          </p:nvGrpSpPr>
          <p:grpSpPr>
            <a:xfrm>
              <a:off x="2174040" y="2447640"/>
              <a:ext cx="455760" cy="465840"/>
              <a:chOff x="2174040" y="2447640"/>
              <a:chExt cx="455760" cy="465840"/>
            </a:xfrm>
          </p:grpSpPr>
          <p:sp>
            <p:nvSpPr>
              <p:cNvPr id="477" name="CustomShape 41"/>
              <p:cNvSpPr/>
              <p:nvPr/>
            </p:nvSpPr>
            <p:spPr>
              <a:xfrm>
                <a:off x="2174040" y="2447640"/>
                <a:ext cx="455760" cy="4658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936">
                    <a:moveTo>
                      <a:pt x="1936" y="969"/>
                    </a:moveTo>
                    <a:lnTo>
                      <a:pt x="1936" y="969"/>
                    </a:lnTo>
                    <a:cubicBezTo>
                      <a:pt x="1936" y="1503"/>
                      <a:pt x="1504" y="1935"/>
                      <a:pt x="969" y="1935"/>
                    </a:cubicBezTo>
                    <a:cubicBezTo>
                      <a:pt x="435" y="1935"/>
                      <a:pt x="0" y="1503"/>
                      <a:pt x="0" y="969"/>
                    </a:cubicBezTo>
                    <a:cubicBezTo>
                      <a:pt x="0" y="435"/>
                      <a:pt x="435" y="0"/>
                      <a:pt x="969" y="0"/>
                    </a:cubicBezTo>
                    <a:cubicBezTo>
                      <a:pt x="1504" y="0"/>
                      <a:pt x="1936" y="435"/>
                      <a:pt x="1936" y="9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8" name="CustomShape 42"/>
              <p:cNvSpPr/>
              <p:nvPr/>
            </p:nvSpPr>
            <p:spPr>
              <a:xfrm>
                <a:off x="2212560" y="2525760"/>
                <a:ext cx="378720" cy="31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Roboto Medium"/>
                    <a:ea typeface="Roboto Medium"/>
                  </a:rPr>
                  <a:t>2</a:t>
                </a:r>
                <a:endParaRPr lang="en-IN" sz="1500" b="0" strike="noStrike" spc="-1">
                  <a:latin typeface="Arial"/>
                </a:endParaRPr>
              </a:p>
            </p:txBody>
          </p:sp>
        </p:grpSp>
        <p:grpSp>
          <p:nvGrpSpPr>
            <p:cNvPr id="479" name="Group 43"/>
            <p:cNvGrpSpPr/>
            <p:nvPr/>
          </p:nvGrpSpPr>
          <p:grpSpPr>
            <a:xfrm>
              <a:off x="2174040" y="3150000"/>
              <a:ext cx="455760" cy="465840"/>
              <a:chOff x="2174040" y="3150000"/>
              <a:chExt cx="455760" cy="465840"/>
            </a:xfrm>
          </p:grpSpPr>
          <p:sp>
            <p:nvSpPr>
              <p:cNvPr id="480" name="CustomShape 44"/>
              <p:cNvSpPr/>
              <p:nvPr/>
            </p:nvSpPr>
            <p:spPr>
              <a:xfrm>
                <a:off x="2174040" y="3150000"/>
                <a:ext cx="455760" cy="4658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935">
                    <a:moveTo>
                      <a:pt x="1936" y="966"/>
                    </a:moveTo>
                    <a:lnTo>
                      <a:pt x="1936" y="966"/>
                    </a:lnTo>
                    <a:cubicBezTo>
                      <a:pt x="1936" y="1499"/>
                      <a:pt x="1504" y="1934"/>
                      <a:pt x="969" y="1934"/>
                    </a:cubicBezTo>
                    <a:cubicBezTo>
                      <a:pt x="435" y="1934"/>
                      <a:pt x="0" y="1499"/>
                      <a:pt x="0" y="966"/>
                    </a:cubicBezTo>
                    <a:cubicBezTo>
                      <a:pt x="0" y="432"/>
                      <a:pt x="435" y="0"/>
                      <a:pt x="969" y="0"/>
                    </a:cubicBezTo>
                    <a:cubicBezTo>
                      <a:pt x="1504" y="0"/>
                      <a:pt x="1936" y="432"/>
                      <a:pt x="1936" y="966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1" name="CustomShape 45"/>
              <p:cNvSpPr/>
              <p:nvPr/>
            </p:nvSpPr>
            <p:spPr>
              <a:xfrm>
                <a:off x="2212560" y="3229560"/>
                <a:ext cx="378720" cy="31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Roboto Medium"/>
                    <a:ea typeface="Roboto Medium"/>
                  </a:rPr>
                  <a:t>3</a:t>
                </a:r>
                <a:endParaRPr lang="en-IN" sz="1500" b="0" strike="noStrike" spc="-1">
                  <a:latin typeface="Arial"/>
                </a:endParaRPr>
              </a:p>
            </p:txBody>
          </p:sp>
        </p:grpSp>
        <p:grpSp>
          <p:nvGrpSpPr>
            <p:cNvPr id="482" name="Group 46"/>
            <p:cNvGrpSpPr/>
            <p:nvPr/>
          </p:nvGrpSpPr>
          <p:grpSpPr>
            <a:xfrm>
              <a:off x="2174040" y="3801240"/>
              <a:ext cx="455760" cy="466920"/>
              <a:chOff x="2174040" y="3801240"/>
              <a:chExt cx="455760" cy="466920"/>
            </a:xfrm>
          </p:grpSpPr>
          <p:sp>
            <p:nvSpPr>
              <p:cNvPr id="483" name="CustomShape 47"/>
              <p:cNvSpPr/>
              <p:nvPr/>
            </p:nvSpPr>
            <p:spPr>
              <a:xfrm>
                <a:off x="2174040" y="3801240"/>
                <a:ext cx="455760" cy="46692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940">
                    <a:moveTo>
                      <a:pt x="1936" y="970"/>
                    </a:moveTo>
                    <a:lnTo>
                      <a:pt x="1936" y="970"/>
                    </a:lnTo>
                    <a:cubicBezTo>
                      <a:pt x="1936" y="1504"/>
                      <a:pt x="1504" y="1939"/>
                      <a:pt x="969" y="1939"/>
                    </a:cubicBezTo>
                    <a:cubicBezTo>
                      <a:pt x="435" y="1939"/>
                      <a:pt x="0" y="1504"/>
                      <a:pt x="0" y="970"/>
                    </a:cubicBezTo>
                    <a:cubicBezTo>
                      <a:pt x="0" y="435"/>
                      <a:pt x="435" y="0"/>
                      <a:pt x="969" y="0"/>
                    </a:cubicBezTo>
                    <a:cubicBezTo>
                      <a:pt x="1504" y="0"/>
                      <a:pt x="1936" y="435"/>
                      <a:pt x="1936" y="97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84" name="CustomShape 48"/>
              <p:cNvSpPr/>
              <p:nvPr/>
            </p:nvSpPr>
            <p:spPr>
              <a:xfrm>
                <a:off x="2212560" y="3883680"/>
                <a:ext cx="378720" cy="31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500" b="0" strike="noStrike" spc="-1">
                    <a:solidFill>
                      <a:srgbClr val="FFFFFF"/>
                    </a:solidFill>
                    <a:latin typeface="Roboto Medium"/>
                    <a:ea typeface="Roboto Medium"/>
                  </a:rPr>
                  <a:t>4</a:t>
                </a:r>
                <a:endParaRPr lang="en-IN" sz="1500" b="0" strike="noStrike" spc="-1">
                  <a:latin typeface="Arial"/>
                </a:endParaRPr>
              </a:p>
            </p:txBody>
          </p:sp>
        </p:grpSp>
        <p:sp>
          <p:nvSpPr>
            <p:cNvPr id="485" name="Line 49"/>
            <p:cNvSpPr/>
            <p:nvPr/>
          </p:nvSpPr>
          <p:spPr>
            <a:xfrm flipH="1">
              <a:off x="3936960" y="1581120"/>
              <a:ext cx="1092240" cy="45036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Line 50"/>
            <p:cNvSpPr/>
            <p:nvPr/>
          </p:nvSpPr>
          <p:spPr>
            <a:xfrm>
              <a:off x="3936960" y="4035960"/>
              <a:ext cx="1092240" cy="44064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Line 51"/>
            <p:cNvSpPr/>
            <p:nvPr/>
          </p:nvSpPr>
          <p:spPr>
            <a:xfrm flipV="1">
              <a:off x="3936960" y="2563920"/>
              <a:ext cx="1092240" cy="12708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Line 52"/>
            <p:cNvSpPr/>
            <p:nvPr/>
          </p:nvSpPr>
          <p:spPr>
            <a:xfrm flipH="1" flipV="1">
              <a:off x="3936960" y="3358800"/>
              <a:ext cx="1092240" cy="12744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Line 53"/>
            <p:cNvSpPr/>
            <p:nvPr/>
          </p:nvSpPr>
          <p:spPr>
            <a:xfrm flipH="1">
              <a:off x="3331080" y="2031480"/>
              <a:ext cx="616680" cy="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Line 54"/>
            <p:cNvSpPr/>
            <p:nvPr/>
          </p:nvSpPr>
          <p:spPr>
            <a:xfrm flipH="1">
              <a:off x="3331080" y="2694960"/>
              <a:ext cx="616680" cy="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Line 55"/>
            <p:cNvSpPr/>
            <p:nvPr/>
          </p:nvSpPr>
          <p:spPr>
            <a:xfrm flipH="1">
              <a:off x="3331080" y="3365280"/>
              <a:ext cx="616680" cy="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Line 56"/>
            <p:cNvSpPr/>
            <p:nvPr/>
          </p:nvSpPr>
          <p:spPr>
            <a:xfrm flipH="1">
              <a:off x="3331080" y="4037760"/>
              <a:ext cx="616680" cy="0"/>
            </a:xfrm>
            <a:prstGeom prst="line">
              <a:avLst/>
            </a:prstGeom>
            <a:ln w="38160">
              <a:solidFill>
                <a:schemeClr val="bg1">
                  <a:lumMod val="50000"/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3" name="CustomShape 57"/>
            <p:cNvSpPr/>
            <p:nvPr/>
          </p:nvSpPr>
          <p:spPr>
            <a:xfrm>
              <a:off x="3299040" y="3972600"/>
              <a:ext cx="124200" cy="127080"/>
            </a:xfrm>
            <a:custGeom>
              <a:avLst/>
              <a:gdLst/>
              <a:ahLst/>
              <a:cxnLst/>
              <a:rect l="l" t="t" r="r" b="b"/>
              <a:pathLst>
                <a:path w="1478" h="1478">
                  <a:moveTo>
                    <a:pt x="1477" y="733"/>
                  </a:moveTo>
                  <a:lnTo>
                    <a:pt x="1477" y="733"/>
                  </a:lnTo>
                  <a:cubicBezTo>
                    <a:pt x="1477" y="1141"/>
                    <a:pt x="1141" y="1477"/>
                    <a:pt x="734" y="1477"/>
                  </a:cubicBezTo>
                  <a:cubicBezTo>
                    <a:pt x="326" y="1477"/>
                    <a:pt x="0" y="1141"/>
                    <a:pt x="0" y="733"/>
                  </a:cubicBezTo>
                  <a:cubicBezTo>
                    <a:pt x="0" y="326"/>
                    <a:pt x="326" y="0"/>
                    <a:pt x="734" y="0"/>
                  </a:cubicBezTo>
                  <a:cubicBezTo>
                    <a:pt x="1141" y="0"/>
                    <a:pt x="1477" y="326"/>
                    <a:pt x="1477" y="73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58"/>
            <p:cNvSpPr/>
            <p:nvPr/>
          </p:nvSpPr>
          <p:spPr>
            <a:xfrm>
              <a:off x="3299040" y="3297600"/>
              <a:ext cx="124200" cy="127080"/>
            </a:xfrm>
            <a:custGeom>
              <a:avLst/>
              <a:gdLst/>
              <a:ahLst/>
              <a:cxnLst/>
              <a:rect l="l" t="t" r="r" b="b"/>
              <a:pathLst>
                <a:path w="1478" h="1478">
                  <a:moveTo>
                    <a:pt x="1477" y="733"/>
                  </a:moveTo>
                  <a:lnTo>
                    <a:pt x="1477" y="733"/>
                  </a:lnTo>
                  <a:cubicBezTo>
                    <a:pt x="1477" y="1141"/>
                    <a:pt x="1141" y="1477"/>
                    <a:pt x="734" y="1477"/>
                  </a:cubicBezTo>
                  <a:cubicBezTo>
                    <a:pt x="326" y="1477"/>
                    <a:pt x="0" y="1141"/>
                    <a:pt x="0" y="733"/>
                  </a:cubicBezTo>
                  <a:cubicBezTo>
                    <a:pt x="0" y="326"/>
                    <a:pt x="326" y="0"/>
                    <a:pt x="734" y="0"/>
                  </a:cubicBezTo>
                  <a:cubicBezTo>
                    <a:pt x="1141" y="0"/>
                    <a:pt x="1477" y="326"/>
                    <a:pt x="1477" y="73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CustomShape 59"/>
            <p:cNvSpPr/>
            <p:nvPr/>
          </p:nvSpPr>
          <p:spPr>
            <a:xfrm>
              <a:off x="3299040" y="2625480"/>
              <a:ext cx="124200" cy="127080"/>
            </a:xfrm>
            <a:custGeom>
              <a:avLst/>
              <a:gdLst/>
              <a:ahLst/>
              <a:cxnLst/>
              <a:rect l="l" t="t" r="r" b="b"/>
              <a:pathLst>
                <a:path w="1478" h="1478">
                  <a:moveTo>
                    <a:pt x="1477" y="733"/>
                  </a:moveTo>
                  <a:lnTo>
                    <a:pt x="1477" y="733"/>
                  </a:lnTo>
                  <a:cubicBezTo>
                    <a:pt x="1477" y="1141"/>
                    <a:pt x="1141" y="1477"/>
                    <a:pt x="734" y="1477"/>
                  </a:cubicBezTo>
                  <a:cubicBezTo>
                    <a:pt x="326" y="1477"/>
                    <a:pt x="0" y="1141"/>
                    <a:pt x="0" y="733"/>
                  </a:cubicBezTo>
                  <a:cubicBezTo>
                    <a:pt x="0" y="326"/>
                    <a:pt x="326" y="0"/>
                    <a:pt x="734" y="0"/>
                  </a:cubicBezTo>
                  <a:cubicBezTo>
                    <a:pt x="1141" y="0"/>
                    <a:pt x="1477" y="326"/>
                    <a:pt x="1477" y="7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CustomShape 60"/>
            <p:cNvSpPr/>
            <p:nvPr/>
          </p:nvSpPr>
          <p:spPr>
            <a:xfrm>
              <a:off x="3299040" y="1965960"/>
              <a:ext cx="124200" cy="127080"/>
            </a:xfrm>
            <a:custGeom>
              <a:avLst/>
              <a:gdLst/>
              <a:ahLst/>
              <a:cxnLst/>
              <a:rect l="l" t="t" r="r" b="b"/>
              <a:pathLst>
                <a:path w="1478" h="1478">
                  <a:moveTo>
                    <a:pt x="1477" y="733"/>
                  </a:moveTo>
                  <a:lnTo>
                    <a:pt x="1477" y="733"/>
                  </a:lnTo>
                  <a:cubicBezTo>
                    <a:pt x="1477" y="1141"/>
                    <a:pt x="1141" y="1477"/>
                    <a:pt x="734" y="1477"/>
                  </a:cubicBezTo>
                  <a:cubicBezTo>
                    <a:pt x="326" y="1477"/>
                    <a:pt x="0" y="1141"/>
                    <a:pt x="0" y="733"/>
                  </a:cubicBezTo>
                  <a:cubicBezTo>
                    <a:pt x="0" y="326"/>
                    <a:pt x="326" y="0"/>
                    <a:pt x="734" y="0"/>
                  </a:cubicBezTo>
                  <a:cubicBezTo>
                    <a:pt x="1141" y="0"/>
                    <a:pt x="1477" y="326"/>
                    <a:pt x="1477" y="7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adroTexto 350">
            <a:extLst>
              <a:ext uri="{FF2B5EF4-FFF2-40B4-BE49-F238E27FC236}">
                <a16:creationId xmlns:a16="http://schemas.microsoft.com/office/drawing/2014/main" xmlns="" id="{A4E5892A-06BA-804E-B529-BB0250A8464A}"/>
              </a:ext>
            </a:extLst>
          </p:cNvPr>
          <p:cNvSpPr txBox="1"/>
          <p:nvPr/>
        </p:nvSpPr>
        <p:spPr>
          <a:xfrm>
            <a:off x="3253225" y="383321"/>
            <a:ext cx="26375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000" b="1" dirty="0" smtClean="0">
                <a:solidFill>
                  <a:schemeClr val="tx2"/>
                </a:solidFill>
                <a:latin typeface="Lato Heavy" charset="0"/>
                <a:ea typeface="Lato Heavy" charset="0"/>
                <a:cs typeface="Lato Heavy" charset="0"/>
              </a:rPr>
              <a:t>Technologies</a:t>
            </a:r>
            <a:endParaRPr lang="en-US" sz="3000" b="1" dirty="0">
              <a:solidFill>
                <a:schemeClr val="tx2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23528" y="1347614"/>
            <a:ext cx="8532440" cy="2998990"/>
            <a:chOff x="323528" y="1347614"/>
            <a:chExt cx="8532440" cy="2998990"/>
          </a:xfrm>
        </p:grpSpPr>
        <p:grpSp>
          <p:nvGrpSpPr>
            <p:cNvPr id="43" name="Group 42"/>
            <p:cNvGrpSpPr/>
            <p:nvPr/>
          </p:nvGrpSpPr>
          <p:grpSpPr>
            <a:xfrm>
              <a:off x="323528" y="1347614"/>
              <a:ext cx="8532440" cy="2998990"/>
              <a:chOff x="1903489" y="2139702"/>
              <a:chExt cx="5863010" cy="2134894"/>
            </a:xfrm>
          </p:grpSpPr>
          <p:sp>
            <p:nvSpPr>
              <p:cNvPr id="65" name="Freeform 1">
                <a:extLst>
                  <a:ext uri="{FF2B5EF4-FFF2-40B4-BE49-F238E27FC236}">
                    <a16:creationId xmlns:a16="http://schemas.microsoft.com/office/drawing/2014/main" xmlns="" id="{41E304AA-C375-FF44-B58C-8E42F2BFB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088" y="2139702"/>
                <a:ext cx="2402411" cy="2095356"/>
              </a:xfrm>
              <a:custGeom>
                <a:avLst/>
                <a:gdLst>
                  <a:gd name="T0" fmla="*/ 4549 w 6187"/>
                  <a:gd name="T1" fmla="*/ 5396 h 5397"/>
                  <a:gd name="T2" fmla="*/ 4549 w 6187"/>
                  <a:gd name="T3" fmla="*/ 5396 h 5397"/>
                  <a:gd name="T4" fmla="*/ 1638 w 6187"/>
                  <a:gd name="T5" fmla="*/ 5396 h 5397"/>
                  <a:gd name="T6" fmla="*/ 1476 w 6187"/>
                  <a:gd name="T7" fmla="*/ 5315 h 5397"/>
                  <a:gd name="T8" fmla="*/ 21 w 6187"/>
                  <a:gd name="T9" fmla="*/ 2789 h 5397"/>
                  <a:gd name="T10" fmla="*/ 21 w 6187"/>
                  <a:gd name="T11" fmla="*/ 2607 h 5397"/>
                  <a:gd name="T12" fmla="*/ 1476 w 6187"/>
                  <a:gd name="T13" fmla="*/ 101 h 5397"/>
                  <a:gd name="T14" fmla="*/ 1638 w 6187"/>
                  <a:gd name="T15" fmla="*/ 0 h 5397"/>
                  <a:gd name="T16" fmla="*/ 4549 w 6187"/>
                  <a:gd name="T17" fmla="*/ 0 h 5397"/>
                  <a:gd name="T18" fmla="*/ 4690 w 6187"/>
                  <a:gd name="T19" fmla="*/ 101 h 5397"/>
                  <a:gd name="T20" fmla="*/ 6146 w 6187"/>
                  <a:gd name="T21" fmla="*/ 2607 h 5397"/>
                  <a:gd name="T22" fmla="*/ 6146 w 6187"/>
                  <a:gd name="T23" fmla="*/ 2789 h 5397"/>
                  <a:gd name="T24" fmla="*/ 4690 w 6187"/>
                  <a:gd name="T25" fmla="*/ 5315 h 5397"/>
                  <a:gd name="T26" fmla="*/ 4549 w 6187"/>
                  <a:gd name="T27" fmla="*/ 5396 h 5397"/>
                  <a:gd name="T28" fmla="*/ 1638 w 6187"/>
                  <a:gd name="T29" fmla="*/ 122 h 5397"/>
                  <a:gd name="T30" fmla="*/ 1638 w 6187"/>
                  <a:gd name="T31" fmla="*/ 122 h 5397"/>
                  <a:gd name="T32" fmla="*/ 1577 w 6187"/>
                  <a:gd name="T33" fmla="*/ 142 h 5397"/>
                  <a:gd name="T34" fmla="*/ 121 w 6187"/>
                  <a:gd name="T35" fmla="*/ 2668 h 5397"/>
                  <a:gd name="T36" fmla="*/ 121 w 6187"/>
                  <a:gd name="T37" fmla="*/ 2728 h 5397"/>
                  <a:gd name="T38" fmla="*/ 1577 w 6187"/>
                  <a:gd name="T39" fmla="*/ 5255 h 5397"/>
                  <a:gd name="T40" fmla="*/ 1638 w 6187"/>
                  <a:gd name="T41" fmla="*/ 5295 h 5397"/>
                  <a:gd name="T42" fmla="*/ 4549 w 6187"/>
                  <a:gd name="T43" fmla="*/ 5295 h 5397"/>
                  <a:gd name="T44" fmla="*/ 4609 w 6187"/>
                  <a:gd name="T45" fmla="*/ 5255 h 5397"/>
                  <a:gd name="T46" fmla="*/ 6065 w 6187"/>
                  <a:gd name="T47" fmla="*/ 2728 h 5397"/>
                  <a:gd name="T48" fmla="*/ 6065 w 6187"/>
                  <a:gd name="T49" fmla="*/ 2668 h 5397"/>
                  <a:gd name="T50" fmla="*/ 4609 w 6187"/>
                  <a:gd name="T51" fmla="*/ 142 h 5397"/>
                  <a:gd name="T52" fmla="*/ 4549 w 6187"/>
                  <a:gd name="T53" fmla="*/ 122 h 5397"/>
                  <a:gd name="T54" fmla="*/ 1638 w 6187"/>
                  <a:gd name="T55" fmla="*/ 122 h 5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87" h="5397">
                    <a:moveTo>
                      <a:pt x="4549" y="5396"/>
                    </a:moveTo>
                    <a:lnTo>
                      <a:pt x="4549" y="5396"/>
                    </a:lnTo>
                    <a:cubicBezTo>
                      <a:pt x="1638" y="5396"/>
                      <a:pt x="1638" y="5396"/>
                      <a:pt x="1638" y="5396"/>
                    </a:cubicBezTo>
                    <a:cubicBezTo>
                      <a:pt x="1577" y="5396"/>
                      <a:pt x="1516" y="5376"/>
                      <a:pt x="1476" y="5315"/>
                    </a:cubicBezTo>
                    <a:cubicBezTo>
                      <a:pt x="21" y="2789"/>
                      <a:pt x="21" y="2789"/>
                      <a:pt x="21" y="2789"/>
                    </a:cubicBezTo>
                    <a:cubicBezTo>
                      <a:pt x="0" y="2728"/>
                      <a:pt x="0" y="2668"/>
                      <a:pt x="21" y="2607"/>
                    </a:cubicBezTo>
                    <a:cubicBezTo>
                      <a:pt x="1476" y="101"/>
                      <a:pt x="1476" y="101"/>
                      <a:pt x="1476" y="101"/>
                    </a:cubicBezTo>
                    <a:cubicBezTo>
                      <a:pt x="1516" y="40"/>
                      <a:pt x="1577" y="0"/>
                      <a:pt x="1638" y="0"/>
                    </a:cubicBezTo>
                    <a:cubicBezTo>
                      <a:pt x="4549" y="0"/>
                      <a:pt x="4549" y="0"/>
                      <a:pt x="4549" y="0"/>
                    </a:cubicBezTo>
                    <a:cubicBezTo>
                      <a:pt x="4609" y="0"/>
                      <a:pt x="4670" y="40"/>
                      <a:pt x="4690" y="101"/>
                    </a:cubicBezTo>
                    <a:cubicBezTo>
                      <a:pt x="6146" y="2607"/>
                      <a:pt x="6146" y="2607"/>
                      <a:pt x="6146" y="2607"/>
                    </a:cubicBezTo>
                    <a:cubicBezTo>
                      <a:pt x="6186" y="2668"/>
                      <a:pt x="6186" y="2728"/>
                      <a:pt x="6146" y="2789"/>
                    </a:cubicBezTo>
                    <a:cubicBezTo>
                      <a:pt x="4690" y="5315"/>
                      <a:pt x="4690" y="5315"/>
                      <a:pt x="4690" y="5315"/>
                    </a:cubicBezTo>
                    <a:cubicBezTo>
                      <a:pt x="4670" y="5376"/>
                      <a:pt x="4609" y="5396"/>
                      <a:pt x="4549" y="5396"/>
                    </a:cubicBezTo>
                    <a:close/>
                    <a:moveTo>
                      <a:pt x="1638" y="122"/>
                    </a:moveTo>
                    <a:lnTo>
                      <a:pt x="1638" y="122"/>
                    </a:lnTo>
                    <a:cubicBezTo>
                      <a:pt x="1617" y="122"/>
                      <a:pt x="1577" y="122"/>
                      <a:pt x="1577" y="142"/>
                    </a:cubicBezTo>
                    <a:cubicBezTo>
                      <a:pt x="121" y="2668"/>
                      <a:pt x="121" y="2668"/>
                      <a:pt x="121" y="2668"/>
                    </a:cubicBezTo>
                    <a:cubicBezTo>
                      <a:pt x="101" y="2688"/>
                      <a:pt x="101" y="2708"/>
                      <a:pt x="121" y="2728"/>
                    </a:cubicBezTo>
                    <a:cubicBezTo>
                      <a:pt x="1577" y="5255"/>
                      <a:pt x="1577" y="5255"/>
                      <a:pt x="1577" y="5255"/>
                    </a:cubicBezTo>
                    <a:cubicBezTo>
                      <a:pt x="1577" y="5275"/>
                      <a:pt x="1617" y="5295"/>
                      <a:pt x="1638" y="5295"/>
                    </a:cubicBezTo>
                    <a:cubicBezTo>
                      <a:pt x="4549" y="5295"/>
                      <a:pt x="4549" y="5295"/>
                      <a:pt x="4549" y="5295"/>
                    </a:cubicBezTo>
                    <a:cubicBezTo>
                      <a:pt x="4569" y="5295"/>
                      <a:pt x="4589" y="5275"/>
                      <a:pt x="4609" y="5255"/>
                    </a:cubicBezTo>
                    <a:cubicBezTo>
                      <a:pt x="6065" y="2728"/>
                      <a:pt x="6065" y="2728"/>
                      <a:pt x="6065" y="2728"/>
                    </a:cubicBezTo>
                    <a:cubicBezTo>
                      <a:pt x="6065" y="2708"/>
                      <a:pt x="6065" y="2688"/>
                      <a:pt x="6065" y="2668"/>
                    </a:cubicBezTo>
                    <a:cubicBezTo>
                      <a:pt x="4609" y="142"/>
                      <a:pt x="4609" y="142"/>
                      <a:pt x="4609" y="142"/>
                    </a:cubicBezTo>
                    <a:cubicBezTo>
                      <a:pt x="4589" y="122"/>
                      <a:pt x="4569" y="122"/>
                      <a:pt x="4549" y="122"/>
                    </a:cubicBezTo>
                    <a:lnTo>
                      <a:pt x="1638" y="1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66" name="Freeform 2">
                <a:extLst>
                  <a:ext uri="{FF2B5EF4-FFF2-40B4-BE49-F238E27FC236}">
                    <a16:creationId xmlns:a16="http://schemas.microsoft.com/office/drawing/2014/main" xmlns="" id="{2044F7CB-F5ED-B446-86FF-737091FA4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489" y="2179240"/>
                <a:ext cx="1955490" cy="2095356"/>
              </a:xfrm>
              <a:custGeom>
                <a:avLst/>
                <a:gdLst>
                  <a:gd name="T0" fmla="*/ 4549 w 5036"/>
                  <a:gd name="T1" fmla="*/ 5396 h 5397"/>
                  <a:gd name="T2" fmla="*/ 4549 w 5036"/>
                  <a:gd name="T3" fmla="*/ 5396 h 5397"/>
                  <a:gd name="T4" fmla="*/ 1658 w 5036"/>
                  <a:gd name="T5" fmla="*/ 5396 h 5397"/>
                  <a:gd name="T6" fmla="*/ 1497 w 5036"/>
                  <a:gd name="T7" fmla="*/ 5315 h 5397"/>
                  <a:gd name="T8" fmla="*/ 41 w 5036"/>
                  <a:gd name="T9" fmla="*/ 2789 h 5397"/>
                  <a:gd name="T10" fmla="*/ 41 w 5036"/>
                  <a:gd name="T11" fmla="*/ 2607 h 5397"/>
                  <a:gd name="T12" fmla="*/ 1497 w 5036"/>
                  <a:gd name="T13" fmla="*/ 101 h 5397"/>
                  <a:gd name="T14" fmla="*/ 1658 w 5036"/>
                  <a:gd name="T15" fmla="*/ 0 h 5397"/>
                  <a:gd name="T16" fmla="*/ 4549 w 5036"/>
                  <a:gd name="T17" fmla="*/ 0 h 5397"/>
                  <a:gd name="T18" fmla="*/ 4711 w 5036"/>
                  <a:gd name="T19" fmla="*/ 101 h 5397"/>
                  <a:gd name="T20" fmla="*/ 5035 w 5036"/>
                  <a:gd name="T21" fmla="*/ 647 h 5397"/>
                  <a:gd name="T22" fmla="*/ 4933 w 5036"/>
                  <a:gd name="T23" fmla="*/ 708 h 5397"/>
                  <a:gd name="T24" fmla="*/ 4630 w 5036"/>
                  <a:gd name="T25" fmla="*/ 142 h 5397"/>
                  <a:gd name="T26" fmla="*/ 4549 w 5036"/>
                  <a:gd name="T27" fmla="*/ 122 h 5397"/>
                  <a:gd name="T28" fmla="*/ 1658 w 5036"/>
                  <a:gd name="T29" fmla="*/ 122 h 5397"/>
                  <a:gd name="T30" fmla="*/ 1577 w 5036"/>
                  <a:gd name="T31" fmla="*/ 142 h 5397"/>
                  <a:gd name="T32" fmla="*/ 122 w 5036"/>
                  <a:gd name="T33" fmla="*/ 2668 h 5397"/>
                  <a:gd name="T34" fmla="*/ 122 w 5036"/>
                  <a:gd name="T35" fmla="*/ 2728 h 5397"/>
                  <a:gd name="T36" fmla="*/ 1577 w 5036"/>
                  <a:gd name="T37" fmla="*/ 5255 h 5397"/>
                  <a:gd name="T38" fmla="*/ 1658 w 5036"/>
                  <a:gd name="T39" fmla="*/ 5295 h 5397"/>
                  <a:gd name="T40" fmla="*/ 4549 w 5036"/>
                  <a:gd name="T41" fmla="*/ 5295 h 5397"/>
                  <a:gd name="T42" fmla="*/ 4630 w 5036"/>
                  <a:gd name="T43" fmla="*/ 5255 h 5397"/>
                  <a:gd name="T44" fmla="*/ 4933 w 5036"/>
                  <a:gd name="T45" fmla="*/ 4709 h 5397"/>
                  <a:gd name="T46" fmla="*/ 5035 w 5036"/>
                  <a:gd name="T47" fmla="*/ 4749 h 5397"/>
                  <a:gd name="T48" fmla="*/ 4711 w 5036"/>
                  <a:gd name="T49" fmla="*/ 5315 h 5397"/>
                  <a:gd name="T50" fmla="*/ 4549 w 5036"/>
                  <a:gd name="T51" fmla="*/ 5396 h 5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36" h="5397">
                    <a:moveTo>
                      <a:pt x="4549" y="5396"/>
                    </a:moveTo>
                    <a:lnTo>
                      <a:pt x="4549" y="5396"/>
                    </a:lnTo>
                    <a:cubicBezTo>
                      <a:pt x="1658" y="5396"/>
                      <a:pt x="1658" y="5396"/>
                      <a:pt x="1658" y="5396"/>
                    </a:cubicBezTo>
                    <a:cubicBezTo>
                      <a:pt x="1577" y="5396"/>
                      <a:pt x="1517" y="5376"/>
                      <a:pt x="1497" y="5315"/>
                    </a:cubicBezTo>
                    <a:cubicBezTo>
                      <a:pt x="41" y="2789"/>
                      <a:pt x="41" y="2789"/>
                      <a:pt x="41" y="2789"/>
                    </a:cubicBezTo>
                    <a:cubicBezTo>
                      <a:pt x="0" y="2728"/>
                      <a:pt x="0" y="2668"/>
                      <a:pt x="41" y="2607"/>
                    </a:cubicBezTo>
                    <a:cubicBezTo>
                      <a:pt x="1497" y="101"/>
                      <a:pt x="1497" y="101"/>
                      <a:pt x="1497" y="101"/>
                    </a:cubicBezTo>
                    <a:cubicBezTo>
                      <a:pt x="1517" y="40"/>
                      <a:pt x="1577" y="0"/>
                      <a:pt x="1658" y="0"/>
                    </a:cubicBezTo>
                    <a:cubicBezTo>
                      <a:pt x="4549" y="0"/>
                      <a:pt x="4549" y="0"/>
                      <a:pt x="4549" y="0"/>
                    </a:cubicBezTo>
                    <a:cubicBezTo>
                      <a:pt x="4630" y="0"/>
                      <a:pt x="4690" y="40"/>
                      <a:pt x="4711" y="101"/>
                    </a:cubicBezTo>
                    <a:cubicBezTo>
                      <a:pt x="5035" y="647"/>
                      <a:pt x="5035" y="647"/>
                      <a:pt x="5035" y="647"/>
                    </a:cubicBezTo>
                    <a:cubicBezTo>
                      <a:pt x="4933" y="708"/>
                      <a:pt x="4933" y="708"/>
                      <a:pt x="4933" y="708"/>
                    </a:cubicBezTo>
                    <a:cubicBezTo>
                      <a:pt x="4630" y="142"/>
                      <a:pt x="4630" y="142"/>
                      <a:pt x="4630" y="142"/>
                    </a:cubicBezTo>
                    <a:cubicBezTo>
                      <a:pt x="4610" y="122"/>
                      <a:pt x="4590" y="122"/>
                      <a:pt x="4549" y="122"/>
                    </a:cubicBezTo>
                    <a:cubicBezTo>
                      <a:pt x="1658" y="122"/>
                      <a:pt x="1658" y="122"/>
                      <a:pt x="1658" y="122"/>
                    </a:cubicBezTo>
                    <a:cubicBezTo>
                      <a:pt x="1618" y="122"/>
                      <a:pt x="1598" y="122"/>
                      <a:pt x="1577" y="142"/>
                    </a:cubicBezTo>
                    <a:cubicBezTo>
                      <a:pt x="122" y="2668"/>
                      <a:pt x="122" y="2668"/>
                      <a:pt x="122" y="2668"/>
                    </a:cubicBezTo>
                    <a:cubicBezTo>
                      <a:pt x="122" y="2688"/>
                      <a:pt x="122" y="2708"/>
                      <a:pt x="122" y="2728"/>
                    </a:cubicBezTo>
                    <a:cubicBezTo>
                      <a:pt x="1577" y="5255"/>
                      <a:pt x="1577" y="5255"/>
                      <a:pt x="1577" y="5255"/>
                    </a:cubicBezTo>
                    <a:cubicBezTo>
                      <a:pt x="1598" y="5275"/>
                      <a:pt x="1618" y="5295"/>
                      <a:pt x="1658" y="5295"/>
                    </a:cubicBezTo>
                    <a:cubicBezTo>
                      <a:pt x="4549" y="5295"/>
                      <a:pt x="4549" y="5295"/>
                      <a:pt x="4549" y="5295"/>
                    </a:cubicBezTo>
                    <a:cubicBezTo>
                      <a:pt x="4590" y="5295"/>
                      <a:pt x="4610" y="5275"/>
                      <a:pt x="4630" y="5255"/>
                    </a:cubicBezTo>
                    <a:cubicBezTo>
                      <a:pt x="4933" y="4709"/>
                      <a:pt x="4933" y="4709"/>
                      <a:pt x="4933" y="4709"/>
                    </a:cubicBezTo>
                    <a:cubicBezTo>
                      <a:pt x="5035" y="4749"/>
                      <a:pt x="5035" y="4749"/>
                      <a:pt x="5035" y="4749"/>
                    </a:cubicBezTo>
                    <a:cubicBezTo>
                      <a:pt x="4711" y="5315"/>
                      <a:pt x="4711" y="5315"/>
                      <a:pt x="4711" y="5315"/>
                    </a:cubicBezTo>
                    <a:cubicBezTo>
                      <a:pt x="4690" y="5376"/>
                      <a:pt x="4630" y="5396"/>
                      <a:pt x="4549" y="539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67" name="Freeform 3">
                <a:extLst>
                  <a:ext uri="{FF2B5EF4-FFF2-40B4-BE49-F238E27FC236}">
                    <a16:creationId xmlns:a16="http://schemas.microsoft.com/office/drawing/2014/main" xmlns="" id="{2FF4709B-C46D-5E4F-871C-EE3F418B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623" y="3904827"/>
                <a:ext cx="142123" cy="142086"/>
              </a:xfrm>
              <a:custGeom>
                <a:avLst/>
                <a:gdLst>
                  <a:gd name="T0" fmla="*/ 182 w 364"/>
                  <a:gd name="T1" fmla="*/ 364 h 365"/>
                  <a:gd name="T2" fmla="*/ 182 w 364"/>
                  <a:gd name="T3" fmla="*/ 364 h 365"/>
                  <a:gd name="T4" fmla="*/ 0 w 364"/>
                  <a:gd name="T5" fmla="*/ 182 h 365"/>
                  <a:gd name="T6" fmla="*/ 182 w 364"/>
                  <a:gd name="T7" fmla="*/ 0 h 365"/>
                  <a:gd name="T8" fmla="*/ 363 w 364"/>
                  <a:gd name="T9" fmla="*/ 182 h 365"/>
                  <a:gd name="T10" fmla="*/ 182 w 364"/>
                  <a:gd name="T11" fmla="*/ 364 h 365"/>
                  <a:gd name="T12" fmla="*/ 182 w 364"/>
                  <a:gd name="T13" fmla="*/ 101 h 365"/>
                  <a:gd name="T14" fmla="*/ 182 w 364"/>
                  <a:gd name="T15" fmla="*/ 101 h 365"/>
                  <a:gd name="T16" fmla="*/ 101 w 364"/>
                  <a:gd name="T17" fmla="*/ 182 h 365"/>
                  <a:gd name="T18" fmla="*/ 182 w 364"/>
                  <a:gd name="T19" fmla="*/ 243 h 365"/>
                  <a:gd name="T20" fmla="*/ 242 w 364"/>
                  <a:gd name="T21" fmla="*/ 182 h 365"/>
                  <a:gd name="T22" fmla="*/ 182 w 364"/>
                  <a:gd name="T23" fmla="*/ 10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365">
                    <a:moveTo>
                      <a:pt x="182" y="364"/>
                    </a:moveTo>
                    <a:lnTo>
                      <a:pt x="182" y="364"/>
                    </a:lnTo>
                    <a:cubicBezTo>
                      <a:pt x="81" y="364"/>
                      <a:pt x="0" y="283"/>
                      <a:pt x="0" y="182"/>
                    </a:cubicBezTo>
                    <a:cubicBezTo>
                      <a:pt x="0" y="81"/>
                      <a:pt x="81" y="0"/>
                      <a:pt x="182" y="0"/>
                    </a:cubicBezTo>
                    <a:cubicBezTo>
                      <a:pt x="283" y="0"/>
                      <a:pt x="363" y="81"/>
                      <a:pt x="363" y="182"/>
                    </a:cubicBezTo>
                    <a:cubicBezTo>
                      <a:pt x="363" y="283"/>
                      <a:pt x="283" y="364"/>
                      <a:pt x="182" y="364"/>
                    </a:cubicBezTo>
                    <a:close/>
                    <a:moveTo>
                      <a:pt x="182" y="101"/>
                    </a:moveTo>
                    <a:lnTo>
                      <a:pt x="182" y="101"/>
                    </a:lnTo>
                    <a:cubicBezTo>
                      <a:pt x="141" y="101"/>
                      <a:pt x="101" y="142"/>
                      <a:pt x="101" y="182"/>
                    </a:cubicBezTo>
                    <a:cubicBezTo>
                      <a:pt x="101" y="223"/>
                      <a:pt x="141" y="243"/>
                      <a:pt x="182" y="243"/>
                    </a:cubicBezTo>
                    <a:cubicBezTo>
                      <a:pt x="222" y="243"/>
                      <a:pt x="242" y="223"/>
                      <a:pt x="242" y="182"/>
                    </a:cubicBezTo>
                    <a:cubicBezTo>
                      <a:pt x="242" y="142"/>
                      <a:pt x="222" y="101"/>
                      <a:pt x="182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68" name="Freeform 4">
                <a:extLst>
                  <a:ext uri="{FF2B5EF4-FFF2-40B4-BE49-F238E27FC236}">
                    <a16:creationId xmlns:a16="http://schemas.microsoft.com/office/drawing/2014/main" xmlns="" id="{2972C683-8D21-E84F-A09C-2C9A8D3E6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623" y="2415481"/>
                <a:ext cx="142123" cy="133528"/>
              </a:xfrm>
              <a:custGeom>
                <a:avLst/>
                <a:gdLst>
                  <a:gd name="T0" fmla="*/ 182 w 364"/>
                  <a:gd name="T1" fmla="*/ 343 h 344"/>
                  <a:gd name="T2" fmla="*/ 182 w 364"/>
                  <a:gd name="T3" fmla="*/ 343 h 344"/>
                  <a:gd name="T4" fmla="*/ 0 w 364"/>
                  <a:gd name="T5" fmla="*/ 182 h 344"/>
                  <a:gd name="T6" fmla="*/ 182 w 364"/>
                  <a:gd name="T7" fmla="*/ 0 h 344"/>
                  <a:gd name="T8" fmla="*/ 363 w 364"/>
                  <a:gd name="T9" fmla="*/ 182 h 344"/>
                  <a:gd name="T10" fmla="*/ 182 w 364"/>
                  <a:gd name="T11" fmla="*/ 343 h 344"/>
                  <a:gd name="T12" fmla="*/ 182 w 364"/>
                  <a:gd name="T13" fmla="*/ 101 h 344"/>
                  <a:gd name="T14" fmla="*/ 182 w 364"/>
                  <a:gd name="T15" fmla="*/ 101 h 344"/>
                  <a:gd name="T16" fmla="*/ 101 w 364"/>
                  <a:gd name="T17" fmla="*/ 182 h 344"/>
                  <a:gd name="T18" fmla="*/ 182 w 364"/>
                  <a:gd name="T19" fmla="*/ 242 h 344"/>
                  <a:gd name="T20" fmla="*/ 242 w 364"/>
                  <a:gd name="T21" fmla="*/ 182 h 344"/>
                  <a:gd name="T22" fmla="*/ 182 w 364"/>
                  <a:gd name="T23" fmla="*/ 10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344">
                    <a:moveTo>
                      <a:pt x="182" y="343"/>
                    </a:moveTo>
                    <a:lnTo>
                      <a:pt x="182" y="343"/>
                    </a:lnTo>
                    <a:cubicBezTo>
                      <a:pt x="81" y="343"/>
                      <a:pt x="0" y="282"/>
                      <a:pt x="0" y="182"/>
                    </a:cubicBezTo>
                    <a:cubicBezTo>
                      <a:pt x="0" y="81"/>
                      <a:pt x="81" y="0"/>
                      <a:pt x="182" y="0"/>
                    </a:cubicBezTo>
                    <a:cubicBezTo>
                      <a:pt x="283" y="0"/>
                      <a:pt x="363" y="81"/>
                      <a:pt x="363" y="182"/>
                    </a:cubicBezTo>
                    <a:cubicBezTo>
                      <a:pt x="363" y="282"/>
                      <a:pt x="283" y="343"/>
                      <a:pt x="182" y="343"/>
                    </a:cubicBezTo>
                    <a:close/>
                    <a:moveTo>
                      <a:pt x="182" y="101"/>
                    </a:moveTo>
                    <a:lnTo>
                      <a:pt x="182" y="101"/>
                    </a:lnTo>
                    <a:cubicBezTo>
                      <a:pt x="141" y="101"/>
                      <a:pt x="101" y="141"/>
                      <a:pt x="101" y="182"/>
                    </a:cubicBezTo>
                    <a:cubicBezTo>
                      <a:pt x="101" y="222"/>
                      <a:pt x="141" y="242"/>
                      <a:pt x="182" y="242"/>
                    </a:cubicBezTo>
                    <a:cubicBezTo>
                      <a:pt x="222" y="242"/>
                      <a:pt x="242" y="222"/>
                      <a:pt x="242" y="182"/>
                    </a:cubicBezTo>
                    <a:cubicBezTo>
                      <a:pt x="242" y="141"/>
                      <a:pt x="222" y="101"/>
                      <a:pt x="182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xmlns="" id="{B293EEB9-30CE-BB46-8B5D-F5200C0F2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641" y="2139702"/>
                <a:ext cx="1955490" cy="2095356"/>
              </a:xfrm>
              <a:custGeom>
                <a:avLst/>
                <a:gdLst>
                  <a:gd name="T0" fmla="*/ 4568 w 5034"/>
                  <a:gd name="T1" fmla="*/ 5396 h 5397"/>
                  <a:gd name="T2" fmla="*/ 4568 w 5034"/>
                  <a:gd name="T3" fmla="*/ 5396 h 5397"/>
                  <a:gd name="T4" fmla="*/ 1657 w 5034"/>
                  <a:gd name="T5" fmla="*/ 5396 h 5397"/>
                  <a:gd name="T6" fmla="*/ 1495 w 5034"/>
                  <a:gd name="T7" fmla="*/ 5315 h 5397"/>
                  <a:gd name="T8" fmla="*/ 40 w 5034"/>
                  <a:gd name="T9" fmla="*/ 2789 h 5397"/>
                  <a:gd name="T10" fmla="*/ 40 w 5034"/>
                  <a:gd name="T11" fmla="*/ 2607 h 5397"/>
                  <a:gd name="T12" fmla="*/ 1495 w 5034"/>
                  <a:gd name="T13" fmla="*/ 101 h 5397"/>
                  <a:gd name="T14" fmla="*/ 1657 w 5034"/>
                  <a:gd name="T15" fmla="*/ 0 h 5397"/>
                  <a:gd name="T16" fmla="*/ 4568 w 5034"/>
                  <a:gd name="T17" fmla="*/ 0 h 5397"/>
                  <a:gd name="T18" fmla="*/ 4709 w 5034"/>
                  <a:gd name="T19" fmla="*/ 101 h 5397"/>
                  <a:gd name="T20" fmla="*/ 5033 w 5034"/>
                  <a:gd name="T21" fmla="*/ 647 h 5397"/>
                  <a:gd name="T22" fmla="*/ 4952 w 5034"/>
                  <a:gd name="T23" fmla="*/ 708 h 5397"/>
                  <a:gd name="T24" fmla="*/ 4629 w 5034"/>
                  <a:gd name="T25" fmla="*/ 142 h 5397"/>
                  <a:gd name="T26" fmla="*/ 4568 w 5034"/>
                  <a:gd name="T27" fmla="*/ 122 h 5397"/>
                  <a:gd name="T28" fmla="*/ 1657 w 5034"/>
                  <a:gd name="T29" fmla="*/ 122 h 5397"/>
                  <a:gd name="T30" fmla="*/ 1596 w 5034"/>
                  <a:gd name="T31" fmla="*/ 142 h 5397"/>
                  <a:gd name="T32" fmla="*/ 141 w 5034"/>
                  <a:gd name="T33" fmla="*/ 2668 h 5397"/>
                  <a:gd name="T34" fmla="*/ 141 w 5034"/>
                  <a:gd name="T35" fmla="*/ 2728 h 5397"/>
                  <a:gd name="T36" fmla="*/ 1596 w 5034"/>
                  <a:gd name="T37" fmla="*/ 5255 h 5397"/>
                  <a:gd name="T38" fmla="*/ 1657 w 5034"/>
                  <a:gd name="T39" fmla="*/ 5295 h 5397"/>
                  <a:gd name="T40" fmla="*/ 4568 w 5034"/>
                  <a:gd name="T41" fmla="*/ 5295 h 5397"/>
                  <a:gd name="T42" fmla="*/ 4629 w 5034"/>
                  <a:gd name="T43" fmla="*/ 5255 h 5397"/>
                  <a:gd name="T44" fmla="*/ 4952 w 5034"/>
                  <a:gd name="T45" fmla="*/ 4709 h 5397"/>
                  <a:gd name="T46" fmla="*/ 5033 w 5034"/>
                  <a:gd name="T47" fmla="*/ 4749 h 5397"/>
                  <a:gd name="T48" fmla="*/ 4709 w 5034"/>
                  <a:gd name="T49" fmla="*/ 5315 h 5397"/>
                  <a:gd name="T50" fmla="*/ 4568 w 5034"/>
                  <a:gd name="T51" fmla="*/ 5396 h 5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34" h="5397">
                    <a:moveTo>
                      <a:pt x="4568" y="5396"/>
                    </a:moveTo>
                    <a:lnTo>
                      <a:pt x="4568" y="5396"/>
                    </a:lnTo>
                    <a:cubicBezTo>
                      <a:pt x="1657" y="5396"/>
                      <a:pt x="1657" y="5396"/>
                      <a:pt x="1657" y="5396"/>
                    </a:cubicBezTo>
                    <a:cubicBezTo>
                      <a:pt x="1596" y="5396"/>
                      <a:pt x="1536" y="5376"/>
                      <a:pt x="1495" y="5315"/>
                    </a:cubicBezTo>
                    <a:cubicBezTo>
                      <a:pt x="40" y="2789"/>
                      <a:pt x="40" y="2789"/>
                      <a:pt x="40" y="2789"/>
                    </a:cubicBezTo>
                    <a:cubicBezTo>
                      <a:pt x="0" y="2728"/>
                      <a:pt x="0" y="2668"/>
                      <a:pt x="40" y="2607"/>
                    </a:cubicBezTo>
                    <a:cubicBezTo>
                      <a:pt x="1495" y="101"/>
                      <a:pt x="1495" y="101"/>
                      <a:pt x="1495" y="101"/>
                    </a:cubicBezTo>
                    <a:cubicBezTo>
                      <a:pt x="1536" y="40"/>
                      <a:pt x="1596" y="0"/>
                      <a:pt x="1657" y="0"/>
                    </a:cubicBezTo>
                    <a:cubicBezTo>
                      <a:pt x="4568" y="0"/>
                      <a:pt x="4568" y="0"/>
                      <a:pt x="4568" y="0"/>
                    </a:cubicBezTo>
                    <a:cubicBezTo>
                      <a:pt x="4629" y="0"/>
                      <a:pt x="4689" y="40"/>
                      <a:pt x="4709" y="101"/>
                    </a:cubicBezTo>
                    <a:cubicBezTo>
                      <a:pt x="5033" y="647"/>
                      <a:pt x="5033" y="647"/>
                      <a:pt x="5033" y="647"/>
                    </a:cubicBezTo>
                    <a:cubicBezTo>
                      <a:pt x="4952" y="708"/>
                      <a:pt x="4952" y="708"/>
                      <a:pt x="4952" y="708"/>
                    </a:cubicBezTo>
                    <a:cubicBezTo>
                      <a:pt x="4629" y="142"/>
                      <a:pt x="4629" y="142"/>
                      <a:pt x="4629" y="142"/>
                    </a:cubicBezTo>
                    <a:cubicBezTo>
                      <a:pt x="4608" y="122"/>
                      <a:pt x="4588" y="122"/>
                      <a:pt x="4568" y="122"/>
                    </a:cubicBezTo>
                    <a:cubicBezTo>
                      <a:pt x="1657" y="122"/>
                      <a:pt x="1657" y="122"/>
                      <a:pt x="1657" y="122"/>
                    </a:cubicBezTo>
                    <a:cubicBezTo>
                      <a:pt x="1616" y="122"/>
                      <a:pt x="1596" y="122"/>
                      <a:pt x="1596" y="142"/>
                    </a:cubicBezTo>
                    <a:cubicBezTo>
                      <a:pt x="141" y="2668"/>
                      <a:pt x="141" y="2668"/>
                      <a:pt x="141" y="2668"/>
                    </a:cubicBezTo>
                    <a:cubicBezTo>
                      <a:pt x="121" y="2688"/>
                      <a:pt x="121" y="2708"/>
                      <a:pt x="141" y="2728"/>
                    </a:cubicBezTo>
                    <a:cubicBezTo>
                      <a:pt x="1596" y="5255"/>
                      <a:pt x="1596" y="5255"/>
                      <a:pt x="1596" y="5255"/>
                    </a:cubicBezTo>
                    <a:cubicBezTo>
                      <a:pt x="1596" y="5275"/>
                      <a:pt x="1616" y="5295"/>
                      <a:pt x="1657" y="5295"/>
                    </a:cubicBezTo>
                    <a:cubicBezTo>
                      <a:pt x="4568" y="5295"/>
                      <a:pt x="4568" y="5295"/>
                      <a:pt x="4568" y="5295"/>
                    </a:cubicBezTo>
                    <a:cubicBezTo>
                      <a:pt x="4588" y="5295"/>
                      <a:pt x="4608" y="5275"/>
                      <a:pt x="4629" y="5255"/>
                    </a:cubicBezTo>
                    <a:cubicBezTo>
                      <a:pt x="4952" y="4709"/>
                      <a:pt x="4952" y="4709"/>
                      <a:pt x="4952" y="4709"/>
                    </a:cubicBezTo>
                    <a:cubicBezTo>
                      <a:pt x="5033" y="4749"/>
                      <a:pt x="5033" y="4749"/>
                      <a:pt x="5033" y="4749"/>
                    </a:cubicBezTo>
                    <a:cubicBezTo>
                      <a:pt x="4709" y="5315"/>
                      <a:pt x="4709" y="5315"/>
                      <a:pt x="4709" y="5315"/>
                    </a:cubicBezTo>
                    <a:cubicBezTo>
                      <a:pt x="4689" y="5376"/>
                      <a:pt x="4629" y="5396"/>
                      <a:pt x="4568" y="5396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xmlns="" id="{8DB83936-5E29-0546-9867-64B0BEF21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3063" y="3865289"/>
                <a:ext cx="142123" cy="142086"/>
              </a:xfrm>
              <a:custGeom>
                <a:avLst/>
                <a:gdLst>
                  <a:gd name="T0" fmla="*/ 182 w 365"/>
                  <a:gd name="T1" fmla="*/ 364 h 365"/>
                  <a:gd name="T2" fmla="*/ 182 w 365"/>
                  <a:gd name="T3" fmla="*/ 364 h 365"/>
                  <a:gd name="T4" fmla="*/ 0 w 365"/>
                  <a:gd name="T5" fmla="*/ 182 h 365"/>
                  <a:gd name="T6" fmla="*/ 182 w 365"/>
                  <a:gd name="T7" fmla="*/ 0 h 365"/>
                  <a:gd name="T8" fmla="*/ 364 w 365"/>
                  <a:gd name="T9" fmla="*/ 182 h 365"/>
                  <a:gd name="T10" fmla="*/ 182 w 365"/>
                  <a:gd name="T11" fmla="*/ 364 h 365"/>
                  <a:gd name="T12" fmla="*/ 182 w 365"/>
                  <a:gd name="T13" fmla="*/ 101 h 365"/>
                  <a:gd name="T14" fmla="*/ 182 w 365"/>
                  <a:gd name="T15" fmla="*/ 101 h 365"/>
                  <a:gd name="T16" fmla="*/ 101 w 365"/>
                  <a:gd name="T17" fmla="*/ 182 h 365"/>
                  <a:gd name="T18" fmla="*/ 182 w 365"/>
                  <a:gd name="T19" fmla="*/ 243 h 365"/>
                  <a:gd name="T20" fmla="*/ 243 w 365"/>
                  <a:gd name="T21" fmla="*/ 182 h 365"/>
                  <a:gd name="T22" fmla="*/ 182 w 365"/>
                  <a:gd name="T23" fmla="*/ 101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365">
                    <a:moveTo>
                      <a:pt x="182" y="364"/>
                    </a:moveTo>
                    <a:lnTo>
                      <a:pt x="182" y="364"/>
                    </a:lnTo>
                    <a:cubicBezTo>
                      <a:pt x="81" y="364"/>
                      <a:pt x="0" y="283"/>
                      <a:pt x="0" y="182"/>
                    </a:cubicBezTo>
                    <a:cubicBezTo>
                      <a:pt x="0" y="81"/>
                      <a:pt x="81" y="0"/>
                      <a:pt x="182" y="0"/>
                    </a:cubicBezTo>
                    <a:cubicBezTo>
                      <a:pt x="283" y="0"/>
                      <a:pt x="364" y="81"/>
                      <a:pt x="364" y="182"/>
                    </a:cubicBezTo>
                    <a:cubicBezTo>
                      <a:pt x="364" y="283"/>
                      <a:pt x="283" y="364"/>
                      <a:pt x="182" y="364"/>
                    </a:cubicBezTo>
                    <a:close/>
                    <a:moveTo>
                      <a:pt x="182" y="101"/>
                    </a:moveTo>
                    <a:lnTo>
                      <a:pt x="182" y="101"/>
                    </a:lnTo>
                    <a:cubicBezTo>
                      <a:pt x="142" y="101"/>
                      <a:pt x="101" y="142"/>
                      <a:pt x="101" y="182"/>
                    </a:cubicBezTo>
                    <a:cubicBezTo>
                      <a:pt x="101" y="223"/>
                      <a:pt x="142" y="243"/>
                      <a:pt x="182" y="243"/>
                    </a:cubicBezTo>
                    <a:cubicBezTo>
                      <a:pt x="223" y="243"/>
                      <a:pt x="243" y="223"/>
                      <a:pt x="243" y="182"/>
                    </a:cubicBezTo>
                    <a:cubicBezTo>
                      <a:pt x="243" y="142"/>
                      <a:pt x="223" y="101"/>
                      <a:pt x="182" y="10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74" name="Freeform 10">
                <a:extLst>
                  <a:ext uri="{FF2B5EF4-FFF2-40B4-BE49-F238E27FC236}">
                    <a16:creationId xmlns:a16="http://schemas.microsoft.com/office/drawing/2014/main" xmlns="" id="{FCF03F87-5541-E54E-B587-A56BA0EB0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3063" y="2375943"/>
                <a:ext cx="142123" cy="133528"/>
              </a:xfrm>
              <a:custGeom>
                <a:avLst/>
                <a:gdLst>
                  <a:gd name="T0" fmla="*/ 182 w 365"/>
                  <a:gd name="T1" fmla="*/ 343 h 344"/>
                  <a:gd name="T2" fmla="*/ 182 w 365"/>
                  <a:gd name="T3" fmla="*/ 343 h 344"/>
                  <a:gd name="T4" fmla="*/ 0 w 365"/>
                  <a:gd name="T5" fmla="*/ 182 h 344"/>
                  <a:gd name="T6" fmla="*/ 182 w 365"/>
                  <a:gd name="T7" fmla="*/ 0 h 344"/>
                  <a:gd name="T8" fmla="*/ 364 w 365"/>
                  <a:gd name="T9" fmla="*/ 182 h 344"/>
                  <a:gd name="T10" fmla="*/ 182 w 365"/>
                  <a:gd name="T11" fmla="*/ 343 h 344"/>
                  <a:gd name="T12" fmla="*/ 182 w 365"/>
                  <a:gd name="T13" fmla="*/ 101 h 344"/>
                  <a:gd name="T14" fmla="*/ 182 w 365"/>
                  <a:gd name="T15" fmla="*/ 101 h 344"/>
                  <a:gd name="T16" fmla="*/ 101 w 365"/>
                  <a:gd name="T17" fmla="*/ 182 h 344"/>
                  <a:gd name="T18" fmla="*/ 182 w 365"/>
                  <a:gd name="T19" fmla="*/ 242 h 344"/>
                  <a:gd name="T20" fmla="*/ 243 w 365"/>
                  <a:gd name="T21" fmla="*/ 182 h 344"/>
                  <a:gd name="T22" fmla="*/ 182 w 365"/>
                  <a:gd name="T23" fmla="*/ 10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344">
                    <a:moveTo>
                      <a:pt x="182" y="343"/>
                    </a:moveTo>
                    <a:lnTo>
                      <a:pt x="182" y="343"/>
                    </a:lnTo>
                    <a:cubicBezTo>
                      <a:pt x="81" y="343"/>
                      <a:pt x="0" y="282"/>
                      <a:pt x="0" y="182"/>
                    </a:cubicBezTo>
                    <a:cubicBezTo>
                      <a:pt x="0" y="81"/>
                      <a:pt x="81" y="0"/>
                      <a:pt x="182" y="0"/>
                    </a:cubicBezTo>
                    <a:cubicBezTo>
                      <a:pt x="283" y="0"/>
                      <a:pt x="364" y="81"/>
                      <a:pt x="364" y="182"/>
                    </a:cubicBezTo>
                    <a:cubicBezTo>
                      <a:pt x="364" y="282"/>
                      <a:pt x="283" y="343"/>
                      <a:pt x="182" y="343"/>
                    </a:cubicBezTo>
                    <a:close/>
                    <a:moveTo>
                      <a:pt x="182" y="101"/>
                    </a:moveTo>
                    <a:lnTo>
                      <a:pt x="182" y="101"/>
                    </a:lnTo>
                    <a:cubicBezTo>
                      <a:pt x="142" y="101"/>
                      <a:pt x="101" y="141"/>
                      <a:pt x="101" y="182"/>
                    </a:cubicBezTo>
                    <a:cubicBezTo>
                      <a:pt x="101" y="222"/>
                      <a:pt x="142" y="242"/>
                      <a:pt x="182" y="242"/>
                    </a:cubicBezTo>
                    <a:cubicBezTo>
                      <a:pt x="223" y="242"/>
                      <a:pt x="243" y="222"/>
                      <a:pt x="243" y="182"/>
                    </a:cubicBezTo>
                    <a:cubicBezTo>
                      <a:pt x="243" y="141"/>
                      <a:pt x="223" y="101"/>
                      <a:pt x="182" y="101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xmlns="" id="{15B1E408-AED2-5347-A04F-EBF73298A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185" y="2312602"/>
                <a:ext cx="2010285" cy="1749554"/>
              </a:xfrm>
              <a:custGeom>
                <a:avLst/>
                <a:gdLst>
                  <a:gd name="T0" fmla="*/ 3821 w 5176"/>
                  <a:gd name="T1" fmla="*/ 0 h 4507"/>
                  <a:gd name="T2" fmla="*/ 3821 w 5176"/>
                  <a:gd name="T3" fmla="*/ 0 h 4507"/>
                  <a:gd name="T4" fmla="*/ 1375 w 5176"/>
                  <a:gd name="T5" fmla="*/ 0 h 4507"/>
                  <a:gd name="T6" fmla="*/ 1253 w 5176"/>
                  <a:gd name="T7" fmla="*/ 60 h 4507"/>
                  <a:gd name="T8" fmla="*/ 20 w 5176"/>
                  <a:gd name="T9" fmla="*/ 2183 h 4507"/>
                  <a:gd name="T10" fmla="*/ 20 w 5176"/>
                  <a:gd name="T11" fmla="*/ 2323 h 4507"/>
                  <a:gd name="T12" fmla="*/ 1253 w 5176"/>
                  <a:gd name="T13" fmla="*/ 4446 h 4507"/>
                  <a:gd name="T14" fmla="*/ 1375 w 5176"/>
                  <a:gd name="T15" fmla="*/ 4506 h 4507"/>
                  <a:gd name="T16" fmla="*/ 3821 w 5176"/>
                  <a:gd name="T17" fmla="*/ 4506 h 4507"/>
                  <a:gd name="T18" fmla="*/ 3942 w 5176"/>
                  <a:gd name="T19" fmla="*/ 4446 h 4507"/>
                  <a:gd name="T20" fmla="*/ 5155 w 5176"/>
                  <a:gd name="T21" fmla="*/ 2323 h 4507"/>
                  <a:gd name="T22" fmla="*/ 5155 w 5176"/>
                  <a:gd name="T23" fmla="*/ 2183 h 4507"/>
                  <a:gd name="T24" fmla="*/ 3942 w 5176"/>
                  <a:gd name="T25" fmla="*/ 60 h 4507"/>
                  <a:gd name="T26" fmla="*/ 3821 w 5176"/>
                  <a:gd name="T27" fmla="*/ 0 h 4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76" h="4507">
                    <a:moveTo>
                      <a:pt x="3821" y="0"/>
                    </a:moveTo>
                    <a:lnTo>
                      <a:pt x="3821" y="0"/>
                    </a:lnTo>
                    <a:cubicBezTo>
                      <a:pt x="1375" y="0"/>
                      <a:pt x="1375" y="0"/>
                      <a:pt x="1375" y="0"/>
                    </a:cubicBezTo>
                    <a:cubicBezTo>
                      <a:pt x="1314" y="0"/>
                      <a:pt x="1273" y="20"/>
                      <a:pt x="1253" y="60"/>
                    </a:cubicBezTo>
                    <a:cubicBezTo>
                      <a:pt x="20" y="2183"/>
                      <a:pt x="20" y="2183"/>
                      <a:pt x="20" y="2183"/>
                    </a:cubicBezTo>
                    <a:cubicBezTo>
                      <a:pt x="0" y="2223"/>
                      <a:pt x="0" y="2283"/>
                      <a:pt x="20" y="2323"/>
                    </a:cubicBezTo>
                    <a:cubicBezTo>
                      <a:pt x="1253" y="4446"/>
                      <a:pt x="1253" y="4446"/>
                      <a:pt x="1253" y="4446"/>
                    </a:cubicBezTo>
                    <a:cubicBezTo>
                      <a:pt x="1273" y="4486"/>
                      <a:pt x="1314" y="4506"/>
                      <a:pt x="1375" y="4506"/>
                    </a:cubicBezTo>
                    <a:cubicBezTo>
                      <a:pt x="3821" y="4506"/>
                      <a:pt x="3821" y="4506"/>
                      <a:pt x="3821" y="4506"/>
                    </a:cubicBezTo>
                    <a:cubicBezTo>
                      <a:pt x="3861" y="4506"/>
                      <a:pt x="3901" y="4486"/>
                      <a:pt x="3942" y="4446"/>
                    </a:cubicBezTo>
                    <a:cubicBezTo>
                      <a:pt x="5155" y="2323"/>
                      <a:pt x="5155" y="2323"/>
                      <a:pt x="5155" y="2323"/>
                    </a:cubicBezTo>
                    <a:cubicBezTo>
                      <a:pt x="5175" y="2283"/>
                      <a:pt x="5175" y="2223"/>
                      <a:pt x="5155" y="2183"/>
                    </a:cubicBezTo>
                    <a:cubicBezTo>
                      <a:pt x="3942" y="60"/>
                      <a:pt x="3942" y="60"/>
                      <a:pt x="3942" y="60"/>
                    </a:cubicBezTo>
                    <a:cubicBezTo>
                      <a:pt x="3901" y="20"/>
                      <a:pt x="3861" y="0"/>
                      <a:pt x="382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76" name="Freeform 12">
                <a:extLst>
                  <a:ext uri="{FF2B5EF4-FFF2-40B4-BE49-F238E27FC236}">
                    <a16:creationId xmlns:a16="http://schemas.microsoft.com/office/drawing/2014/main" xmlns="" id="{FED0C961-8B31-784B-8C26-7A356FC24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586" y="2312602"/>
                <a:ext cx="2010285" cy="1749554"/>
              </a:xfrm>
              <a:custGeom>
                <a:avLst/>
                <a:gdLst>
                  <a:gd name="T0" fmla="*/ 3820 w 5175"/>
                  <a:gd name="T1" fmla="*/ 0 h 4507"/>
                  <a:gd name="T2" fmla="*/ 3820 w 5175"/>
                  <a:gd name="T3" fmla="*/ 0 h 4507"/>
                  <a:gd name="T4" fmla="*/ 1353 w 5175"/>
                  <a:gd name="T5" fmla="*/ 0 h 4507"/>
                  <a:gd name="T6" fmla="*/ 1252 w 5175"/>
                  <a:gd name="T7" fmla="*/ 60 h 4507"/>
                  <a:gd name="T8" fmla="*/ 20 w 5175"/>
                  <a:gd name="T9" fmla="*/ 2183 h 4507"/>
                  <a:gd name="T10" fmla="*/ 20 w 5175"/>
                  <a:gd name="T11" fmla="*/ 2323 h 4507"/>
                  <a:gd name="T12" fmla="*/ 1252 w 5175"/>
                  <a:gd name="T13" fmla="*/ 4446 h 4507"/>
                  <a:gd name="T14" fmla="*/ 1353 w 5175"/>
                  <a:gd name="T15" fmla="*/ 4506 h 4507"/>
                  <a:gd name="T16" fmla="*/ 3820 w 5175"/>
                  <a:gd name="T17" fmla="*/ 4506 h 4507"/>
                  <a:gd name="T18" fmla="*/ 3941 w 5175"/>
                  <a:gd name="T19" fmla="*/ 4446 h 4507"/>
                  <a:gd name="T20" fmla="*/ 5154 w 5175"/>
                  <a:gd name="T21" fmla="*/ 2323 h 4507"/>
                  <a:gd name="T22" fmla="*/ 5154 w 5175"/>
                  <a:gd name="T23" fmla="*/ 2183 h 4507"/>
                  <a:gd name="T24" fmla="*/ 3941 w 5175"/>
                  <a:gd name="T25" fmla="*/ 60 h 4507"/>
                  <a:gd name="T26" fmla="*/ 3820 w 5175"/>
                  <a:gd name="T27" fmla="*/ 0 h 4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75" h="4507">
                    <a:moveTo>
                      <a:pt x="3820" y="0"/>
                    </a:moveTo>
                    <a:lnTo>
                      <a:pt x="3820" y="0"/>
                    </a:lnTo>
                    <a:cubicBezTo>
                      <a:pt x="1353" y="0"/>
                      <a:pt x="1353" y="0"/>
                      <a:pt x="1353" y="0"/>
                    </a:cubicBezTo>
                    <a:cubicBezTo>
                      <a:pt x="1313" y="0"/>
                      <a:pt x="1272" y="20"/>
                      <a:pt x="1252" y="60"/>
                    </a:cubicBezTo>
                    <a:cubicBezTo>
                      <a:pt x="20" y="2183"/>
                      <a:pt x="20" y="2183"/>
                      <a:pt x="20" y="2183"/>
                    </a:cubicBezTo>
                    <a:cubicBezTo>
                      <a:pt x="0" y="2223"/>
                      <a:pt x="0" y="2283"/>
                      <a:pt x="20" y="2323"/>
                    </a:cubicBezTo>
                    <a:cubicBezTo>
                      <a:pt x="1252" y="4446"/>
                      <a:pt x="1252" y="4446"/>
                      <a:pt x="1252" y="4446"/>
                    </a:cubicBezTo>
                    <a:cubicBezTo>
                      <a:pt x="1272" y="4486"/>
                      <a:pt x="1313" y="4506"/>
                      <a:pt x="1353" y="4506"/>
                    </a:cubicBezTo>
                    <a:cubicBezTo>
                      <a:pt x="3820" y="4506"/>
                      <a:pt x="3820" y="4506"/>
                      <a:pt x="3820" y="4506"/>
                    </a:cubicBezTo>
                    <a:cubicBezTo>
                      <a:pt x="3860" y="4506"/>
                      <a:pt x="3901" y="4486"/>
                      <a:pt x="3941" y="4446"/>
                    </a:cubicBezTo>
                    <a:cubicBezTo>
                      <a:pt x="5154" y="2323"/>
                      <a:pt x="5154" y="2323"/>
                      <a:pt x="5154" y="2323"/>
                    </a:cubicBezTo>
                    <a:cubicBezTo>
                      <a:pt x="5174" y="2283"/>
                      <a:pt x="5174" y="2223"/>
                      <a:pt x="5154" y="2183"/>
                    </a:cubicBezTo>
                    <a:cubicBezTo>
                      <a:pt x="3941" y="60"/>
                      <a:pt x="3941" y="60"/>
                      <a:pt x="3941" y="60"/>
                    </a:cubicBezTo>
                    <a:cubicBezTo>
                      <a:pt x="3901" y="20"/>
                      <a:pt x="3860" y="0"/>
                      <a:pt x="3820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xmlns="" id="{D033902B-5B19-E54D-AC25-48D4C5421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409" y="2352140"/>
                <a:ext cx="2018846" cy="1749554"/>
              </a:xfrm>
              <a:custGeom>
                <a:avLst/>
                <a:gdLst>
                  <a:gd name="T0" fmla="*/ 3821 w 5197"/>
                  <a:gd name="T1" fmla="*/ 0 h 4507"/>
                  <a:gd name="T2" fmla="*/ 3821 w 5197"/>
                  <a:gd name="T3" fmla="*/ 0 h 4507"/>
                  <a:gd name="T4" fmla="*/ 1375 w 5197"/>
                  <a:gd name="T5" fmla="*/ 0 h 4507"/>
                  <a:gd name="T6" fmla="*/ 1253 w 5197"/>
                  <a:gd name="T7" fmla="*/ 60 h 4507"/>
                  <a:gd name="T8" fmla="*/ 20 w 5197"/>
                  <a:gd name="T9" fmla="*/ 2183 h 4507"/>
                  <a:gd name="T10" fmla="*/ 20 w 5197"/>
                  <a:gd name="T11" fmla="*/ 2323 h 4507"/>
                  <a:gd name="T12" fmla="*/ 1253 w 5197"/>
                  <a:gd name="T13" fmla="*/ 4446 h 4507"/>
                  <a:gd name="T14" fmla="*/ 1375 w 5197"/>
                  <a:gd name="T15" fmla="*/ 4506 h 4507"/>
                  <a:gd name="T16" fmla="*/ 3821 w 5197"/>
                  <a:gd name="T17" fmla="*/ 4506 h 4507"/>
                  <a:gd name="T18" fmla="*/ 3942 w 5197"/>
                  <a:gd name="T19" fmla="*/ 4446 h 4507"/>
                  <a:gd name="T20" fmla="*/ 5176 w 5197"/>
                  <a:gd name="T21" fmla="*/ 2323 h 4507"/>
                  <a:gd name="T22" fmla="*/ 5176 w 5197"/>
                  <a:gd name="T23" fmla="*/ 2183 h 4507"/>
                  <a:gd name="T24" fmla="*/ 3942 w 5197"/>
                  <a:gd name="T25" fmla="*/ 60 h 4507"/>
                  <a:gd name="T26" fmla="*/ 3821 w 5197"/>
                  <a:gd name="T27" fmla="*/ 0 h 4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97" h="4507">
                    <a:moveTo>
                      <a:pt x="3821" y="0"/>
                    </a:moveTo>
                    <a:lnTo>
                      <a:pt x="3821" y="0"/>
                    </a:lnTo>
                    <a:cubicBezTo>
                      <a:pt x="1375" y="0"/>
                      <a:pt x="1375" y="0"/>
                      <a:pt x="1375" y="0"/>
                    </a:cubicBezTo>
                    <a:cubicBezTo>
                      <a:pt x="1314" y="0"/>
                      <a:pt x="1273" y="20"/>
                      <a:pt x="1253" y="60"/>
                    </a:cubicBezTo>
                    <a:cubicBezTo>
                      <a:pt x="20" y="2183"/>
                      <a:pt x="20" y="2183"/>
                      <a:pt x="20" y="2183"/>
                    </a:cubicBezTo>
                    <a:cubicBezTo>
                      <a:pt x="0" y="2223"/>
                      <a:pt x="0" y="2283"/>
                      <a:pt x="20" y="2323"/>
                    </a:cubicBezTo>
                    <a:cubicBezTo>
                      <a:pt x="1253" y="4446"/>
                      <a:pt x="1253" y="4446"/>
                      <a:pt x="1253" y="4446"/>
                    </a:cubicBezTo>
                    <a:cubicBezTo>
                      <a:pt x="1273" y="4486"/>
                      <a:pt x="1314" y="4506"/>
                      <a:pt x="1375" y="4506"/>
                    </a:cubicBezTo>
                    <a:cubicBezTo>
                      <a:pt x="3821" y="4506"/>
                      <a:pt x="3821" y="4506"/>
                      <a:pt x="3821" y="4506"/>
                    </a:cubicBezTo>
                    <a:cubicBezTo>
                      <a:pt x="3861" y="4506"/>
                      <a:pt x="3922" y="4486"/>
                      <a:pt x="3942" y="4446"/>
                    </a:cubicBezTo>
                    <a:cubicBezTo>
                      <a:pt x="5176" y="2323"/>
                      <a:pt x="5176" y="2323"/>
                      <a:pt x="5176" y="2323"/>
                    </a:cubicBezTo>
                    <a:cubicBezTo>
                      <a:pt x="5196" y="2283"/>
                      <a:pt x="5196" y="2223"/>
                      <a:pt x="5176" y="2183"/>
                    </a:cubicBezTo>
                    <a:cubicBezTo>
                      <a:pt x="3942" y="60"/>
                      <a:pt x="3942" y="60"/>
                      <a:pt x="3942" y="60"/>
                    </a:cubicBezTo>
                    <a:cubicBezTo>
                      <a:pt x="3922" y="20"/>
                      <a:pt x="3861" y="0"/>
                      <a:pt x="3821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/>
              </a:p>
            </p:txBody>
          </p:sp>
          <p:sp>
            <p:nvSpPr>
              <p:cNvPr id="97" name="Rectangle 56">
                <a:extLst>
                  <a:ext uri="{FF2B5EF4-FFF2-40B4-BE49-F238E27FC236}">
                    <a16:creationId xmlns:a16="http://schemas.microsoft.com/office/drawing/2014/main" xmlns="" id="{AFFD5F57-A22A-5641-A1E4-94CC48591E48}"/>
                  </a:ext>
                </a:extLst>
              </p:cNvPr>
              <p:cNvSpPr/>
              <p:nvPr/>
            </p:nvSpPr>
            <p:spPr>
              <a:xfrm>
                <a:off x="2398505" y="3497457"/>
                <a:ext cx="1477777" cy="190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1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pic>
          <p:nvPicPr>
            <p:cNvPr id="2053" name="Picture 5" descr="C:\Users\ebene\Desktop\pyth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1851670"/>
              <a:ext cx="936104" cy="979644"/>
            </a:xfrm>
            <a:prstGeom prst="rect">
              <a:avLst/>
            </a:prstGeom>
            <a:noFill/>
          </p:spPr>
        </p:pic>
        <p:pic>
          <p:nvPicPr>
            <p:cNvPr id="2054" name="Picture 6" descr="C:\Users\ebene\Desktop\python1.png"/>
            <p:cNvPicPr>
              <a:picLocks noChangeAspect="1" noChangeArrowheads="1"/>
            </p:cNvPicPr>
            <p:nvPr/>
          </p:nvPicPr>
          <p:blipFill>
            <a:blip r:embed="rId3" cstate="print"/>
            <a:srcRect l="34025" t="12613" r="10210" b="22963"/>
            <a:stretch>
              <a:fillRect/>
            </a:stretch>
          </p:blipFill>
          <p:spPr bwMode="auto">
            <a:xfrm>
              <a:off x="1331640" y="3003798"/>
              <a:ext cx="1368152" cy="533913"/>
            </a:xfrm>
            <a:prstGeom prst="rect">
              <a:avLst/>
            </a:prstGeom>
            <a:noFill/>
          </p:spPr>
        </p:pic>
        <p:pic>
          <p:nvPicPr>
            <p:cNvPr id="2056" name="Picture 8" descr="C:\Users\ebene\Desktop\keras.png"/>
            <p:cNvPicPr>
              <a:picLocks noChangeAspect="1" noChangeArrowheads="1"/>
            </p:cNvPicPr>
            <p:nvPr/>
          </p:nvPicPr>
          <p:blipFill>
            <a:blip r:embed="rId4" cstate="print"/>
            <a:srcRect l="12923" t="11036" r="9540" b="22746"/>
            <a:stretch>
              <a:fillRect/>
            </a:stretch>
          </p:blipFill>
          <p:spPr bwMode="auto">
            <a:xfrm>
              <a:off x="6732240" y="1923678"/>
              <a:ext cx="792088" cy="792088"/>
            </a:xfrm>
            <a:prstGeom prst="rect">
              <a:avLst/>
            </a:prstGeom>
            <a:noFill/>
          </p:spPr>
        </p:pic>
        <p:pic>
          <p:nvPicPr>
            <p:cNvPr id="46" name="Picture 7" descr="C:\Users\ebene\Desktop\tf_logo_social-removebg-preview.png"/>
            <p:cNvPicPr>
              <a:picLocks noChangeAspect="1" noChangeArrowheads="1"/>
            </p:cNvPicPr>
            <p:nvPr/>
          </p:nvPicPr>
          <p:blipFill>
            <a:blip r:embed="rId5" cstate="print"/>
            <a:srcRect l="39215" t="17438" r="39216" b="44199"/>
            <a:stretch>
              <a:fillRect/>
            </a:stretch>
          </p:blipFill>
          <p:spPr bwMode="auto">
            <a:xfrm>
              <a:off x="4139952" y="1851670"/>
              <a:ext cx="864096" cy="864096"/>
            </a:xfrm>
            <a:prstGeom prst="rect">
              <a:avLst/>
            </a:prstGeom>
            <a:noFill/>
          </p:spPr>
        </p:pic>
        <p:grpSp>
          <p:nvGrpSpPr>
            <p:cNvPr id="49" name="Group 48"/>
            <p:cNvGrpSpPr/>
            <p:nvPr/>
          </p:nvGrpSpPr>
          <p:grpSpPr>
            <a:xfrm>
              <a:off x="3563888" y="3075806"/>
              <a:ext cx="1944216" cy="432048"/>
              <a:chOff x="3419872" y="2787774"/>
              <a:chExt cx="2232248" cy="504056"/>
            </a:xfrm>
          </p:grpSpPr>
          <p:pic>
            <p:nvPicPr>
              <p:cNvPr id="47" name="Picture 7" descr="C:\Users\ebene\Desktop\tf_logo_social-removebg-preview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19608" t="59289" r="19608" b="16298"/>
              <a:stretch>
                <a:fillRect/>
              </a:stretch>
            </p:blipFill>
            <p:spPr bwMode="auto">
              <a:xfrm>
                <a:off x="3419872" y="2787774"/>
                <a:ext cx="2232248" cy="504056"/>
              </a:xfrm>
              <a:prstGeom prst="rect">
                <a:avLst/>
              </a:prstGeom>
              <a:noFill/>
            </p:spPr>
          </p:pic>
          <p:pic>
            <p:nvPicPr>
              <p:cNvPr id="48" name="Picture 7" descr="C:\Users\ebene\Desktop\tf_logo_social-removebg-preview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54902" t="59289" r="19608" b="16298"/>
              <a:stretch>
                <a:fillRect/>
              </a:stretch>
            </p:blipFill>
            <p:spPr bwMode="auto">
              <a:xfrm>
                <a:off x="4716016" y="2787774"/>
                <a:ext cx="936104" cy="504056"/>
              </a:xfrm>
              <a:prstGeom prst="rect">
                <a:avLst/>
              </a:prstGeom>
              <a:noFill/>
            </p:spPr>
          </p:pic>
        </p:grpSp>
        <p:pic>
          <p:nvPicPr>
            <p:cNvPr id="2061" name="Picture 13" descr="C:\Users\ebene\Desktop\keras.png"/>
            <p:cNvPicPr>
              <a:picLocks noChangeAspect="1" noChangeArrowheads="1"/>
            </p:cNvPicPr>
            <p:nvPr/>
          </p:nvPicPr>
          <p:blipFill>
            <a:blip r:embed="rId6" cstate="print"/>
            <a:srcRect l="30401"/>
            <a:stretch>
              <a:fillRect/>
            </a:stretch>
          </p:blipFill>
          <p:spPr bwMode="auto">
            <a:xfrm>
              <a:off x="6516216" y="3003798"/>
              <a:ext cx="1296144" cy="54007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34969106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838080" y="1504800"/>
            <a:ext cx="7467120" cy="906120"/>
          </a:xfrm>
          <a:custGeom>
            <a:avLst/>
            <a:gdLst/>
            <a:ahLst/>
            <a:cxnLst/>
            <a:rect l="l" t="t" r="r" b="b"/>
            <a:pathLst>
              <a:path w="16172" h="2175">
                <a:moveTo>
                  <a:pt x="15084" y="2174"/>
                </a:moveTo>
                <a:lnTo>
                  <a:pt x="1087" y="2174"/>
                </a:lnTo>
                <a:lnTo>
                  <a:pt x="1087" y="2174"/>
                </a:lnTo>
                <a:cubicBezTo>
                  <a:pt x="487" y="2174"/>
                  <a:pt x="0" y="1689"/>
                  <a:pt x="0" y="1088"/>
                </a:cubicBezTo>
                <a:lnTo>
                  <a:pt x="0" y="1088"/>
                </a:lnTo>
                <a:cubicBezTo>
                  <a:pt x="0" y="487"/>
                  <a:pt x="487" y="0"/>
                  <a:pt x="1087" y="0"/>
                </a:cubicBezTo>
                <a:lnTo>
                  <a:pt x="15084" y="0"/>
                </a:lnTo>
                <a:lnTo>
                  <a:pt x="15084" y="0"/>
                </a:lnTo>
                <a:cubicBezTo>
                  <a:pt x="15685" y="0"/>
                  <a:pt x="16171" y="487"/>
                  <a:pt x="16171" y="1088"/>
                </a:cubicBezTo>
                <a:lnTo>
                  <a:pt x="16171" y="1088"/>
                </a:lnTo>
                <a:cubicBezTo>
                  <a:pt x="16171" y="1689"/>
                  <a:pt x="15685" y="2174"/>
                  <a:pt x="15084" y="2174"/>
                </a:cubicBezTo>
              </a:path>
            </a:pathLst>
          </a:cu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2"/>
          <p:cNvSpPr/>
          <p:nvPr/>
        </p:nvSpPr>
        <p:spPr>
          <a:xfrm>
            <a:off x="838080" y="2526480"/>
            <a:ext cx="7467120" cy="906120"/>
          </a:xfrm>
          <a:custGeom>
            <a:avLst/>
            <a:gdLst/>
            <a:ahLst/>
            <a:cxnLst/>
            <a:rect l="l" t="t" r="r" b="b"/>
            <a:pathLst>
              <a:path w="16850" h="2175">
                <a:moveTo>
                  <a:pt x="15762" y="2174"/>
                </a:moveTo>
                <a:lnTo>
                  <a:pt x="1088" y="2174"/>
                </a:lnTo>
                <a:lnTo>
                  <a:pt x="1088" y="2174"/>
                </a:lnTo>
                <a:cubicBezTo>
                  <a:pt x="487" y="2174"/>
                  <a:pt x="0" y="1687"/>
                  <a:pt x="0" y="1087"/>
                </a:cubicBezTo>
                <a:lnTo>
                  <a:pt x="0" y="1087"/>
                </a:lnTo>
                <a:cubicBezTo>
                  <a:pt x="0" y="486"/>
                  <a:pt x="487" y="0"/>
                  <a:pt x="1088" y="0"/>
                </a:cubicBezTo>
                <a:lnTo>
                  <a:pt x="15762" y="0"/>
                </a:lnTo>
                <a:lnTo>
                  <a:pt x="15762" y="0"/>
                </a:lnTo>
                <a:cubicBezTo>
                  <a:pt x="16362" y="0"/>
                  <a:pt x="16849" y="486"/>
                  <a:pt x="16849" y="1087"/>
                </a:cubicBezTo>
                <a:lnTo>
                  <a:pt x="16849" y="1087"/>
                </a:lnTo>
                <a:cubicBezTo>
                  <a:pt x="16849" y="1687"/>
                  <a:pt x="16362" y="2174"/>
                  <a:pt x="15762" y="2174"/>
                </a:cubicBezTo>
              </a:path>
            </a:pathLst>
          </a:cu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3"/>
          <p:cNvSpPr/>
          <p:nvPr/>
        </p:nvSpPr>
        <p:spPr>
          <a:xfrm>
            <a:off x="888120" y="3547440"/>
            <a:ext cx="7405560" cy="906120"/>
          </a:xfrm>
          <a:custGeom>
            <a:avLst/>
            <a:gdLst/>
            <a:ahLst/>
            <a:cxnLst/>
            <a:rect l="l" t="t" r="r" b="b"/>
            <a:pathLst>
              <a:path w="17759" h="2175">
                <a:moveTo>
                  <a:pt x="16670" y="2174"/>
                </a:moveTo>
                <a:lnTo>
                  <a:pt x="1087" y="2174"/>
                </a:lnTo>
                <a:lnTo>
                  <a:pt x="1087" y="2174"/>
                </a:lnTo>
                <a:cubicBezTo>
                  <a:pt x="487" y="2174"/>
                  <a:pt x="0" y="1688"/>
                  <a:pt x="0" y="1088"/>
                </a:cubicBezTo>
                <a:lnTo>
                  <a:pt x="0" y="1088"/>
                </a:lnTo>
                <a:cubicBezTo>
                  <a:pt x="0" y="487"/>
                  <a:pt x="487" y="0"/>
                  <a:pt x="1087" y="0"/>
                </a:cubicBezTo>
                <a:lnTo>
                  <a:pt x="16670" y="0"/>
                </a:lnTo>
                <a:lnTo>
                  <a:pt x="16670" y="0"/>
                </a:lnTo>
                <a:cubicBezTo>
                  <a:pt x="17271" y="0"/>
                  <a:pt x="17758" y="487"/>
                  <a:pt x="17758" y="1088"/>
                </a:cubicBezTo>
                <a:lnTo>
                  <a:pt x="17758" y="1088"/>
                </a:lnTo>
                <a:cubicBezTo>
                  <a:pt x="17758" y="1688"/>
                  <a:pt x="17271" y="2174"/>
                  <a:pt x="16670" y="2174"/>
                </a:cubicBezTo>
              </a:path>
            </a:pathLst>
          </a:cu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00" name="Group 4"/>
          <p:cNvGrpSpPr/>
          <p:nvPr/>
        </p:nvGrpSpPr>
        <p:grpSpPr>
          <a:xfrm>
            <a:off x="7620120" y="1809720"/>
            <a:ext cx="404280" cy="372960"/>
            <a:chOff x="7620120" y="1809720"/>
            <a:chExt cx="404280" cy="372960"/>
          </a:xfrm>
        </p:grpSpPr>
        <p:sp>
          <p:nvSpPr>
            <p:cNvPr id="501" name="CustomShape 5"/>
            <p:cNvSpPr/>
            <p:nvPr/>
          </p:nvSpPr>
          <p:spPr>
            <a:xfrm>
              <a:off x="7620120" y="1809720"/>
              <a:ext cx="404280" cy="372960"/>
            </a:xfrm>
            <a:custGeom>
              <a:avLst/>
              <a:gdLst/>
              <a:ahLst/>
              <a:cxnLst/>
              <a:rect l="l" t="t" r="r" b="b"/>
              <a:pathLst>
                <a:path w="971" h="893">
                  <a:moveTo>
                    <a:pt x="894" y="680"/>
                  </a:moveTo>
                  <a:lnTo>
                    <a:pt x="730" y="680"/>
                  </a:lnTo>
                  <a:lnTo>
                    <a:pt x="730" y="203"/>
                  </a:lnTo>
                  <a:lnTo>
                    <a:pt x="894" y="203"/>
                  </a:lnTo>
                  <a:lnTo>
                    <a:pt x="894" y="680"/>
                  </a:lnTo>
                  <a:close/>
                  <a:moveTo>
                    <a:pt x="812" y="816"/>
                  </a:moveTo>
                  <a:lnTo>
                    <a:pt x="75" y="816"/>
                  </a:lnTo>
                  <a:lnTo>
                    <a:pt x="75" y="76"/>
                  </a:lnTo>
                  <a:lnTo>
                    <a:pt x="812" y="76"/>
                  </a:lnTo>
                  <a:lnTo>
                    <a:pt x="812" y="127"/>
                  </a:lnTo>
                  <a:lnTo>
                    <a:pt x="699" y="127"/>
                  </a:lnTo>
                  <a:lnTo>
                    <a:pt x="699" y="127"/>
                  </a:lnTo>
                  <a:cubicBezTo>
                    <a:pt x="673" y="127"/>
                    <a:pt x="654" y="149"/>
                    <a:pt x="654" y="175"/>
                  </a:cubicBezTo>
                  <a:lnTo>
                    <a:pt x="654" y="707"/>
                  </a:lnTo>
                  <a:lnTo>
                    <a:pt x="654" y="707"/>
                  </a:lnTo>
                  <a:cubicBezTo>
                    <a:pt x="654" y="734"/>
                    <a:pt x="673" y="755"/>
                    <a:pt x="699" y="755"/>
                  </a:cubicBezTo>
                  <a:lnTo>
                    <a:pt x="812" y="755"/>
                  </a:lnTo>
                  <a:lnTo>
                    <a:pt x="812" y="816"/>
                  </a:lnTo>
                  <a:close/>
                  <a:moveTo>
                    <a:pt x="925" y="127"/>
                  </a:moveTo>
                  <a:lnTo>
                    <a:pt x="888" y="127"/>
                  </a:lnTo>
                  <a:lnTo>
                    <a:pt x="888" y="53"/>
                  </a:lnTo>
                  <a:lnTo>
                    <a:pt x="888" y="53"/>
                  </a:lnTo>
                  <a:cubicBezTo>
                    <a:pt x="888" y="24"/>
                    <a:pt x="864" y="0"/>
                    <a:pt x="836" y="0"/>
                  </a:cubicBezTo>
                  <a:lnTo>
                    <a:pt x="53" y="0"/>
                  </a:lnTo>
                  <a:lnTo>
                    <a:pt x="53" y="0"/>
                  </a:lnTo>
                  <a:cubicBezTo>
                    <a:pt x="23" y="0"/>
                    <a:pt x="0" y="24"/>
                    <a:pt x="0" y="53"/>
                  </a:cubicBezTo>
                  <a:lnTo>
                    <a:pt x="0" y="839"/>
                  </a:lnTo>
                  <a:lnTo>
                    <a:pt x="0" y="839"/>
                  </a:lnTo>
                  <a:cubicBezTo>
                    <a:pt x="0" y="868"/>
                    <a:pt x="23" y="892"/>
                    <a:pt x="53" y="892"/>
                  </a:cubicBezTo>
                  <a:lnTo>
                    <a:pt x="836" y="892"/>
                  </a:lnTo>
                  <a:lnTo>
                    <a:pt x="836" y="892"/>
                  </a:lnTo>
                  <a:cubicBezTo>
                    <a:pt x="864" y="892"/>
                    <a:pt x="888" y="868"/>
                    <a:pt x="888" y="839"/>
                  </a:cubicBezTo>
                  <a:lnTo>
                    <a:pt x="888" y="755"/>
                  </a:lnTo>
                  <a:lnTo>
                    <a:pt x="925" y="755"/>
                  </a:lnTo>
                  <a:lnTo>
                    <a:pt x="925" y="755"/>
                  </a:lnTo>
                  <a:cubicBezTo>
                    <a:pt x="951" y="755"/>
                    <a:pt x="970" y="734"/>
                    <a:pt x="970" y="707"/>
                  </a:cubicBezTo>
                  <a:lnTo>
                    <a:pt x="970" y="175"/>
                  </a:lnTo>
                  <a:lnTo>
                    <a:pt x="970" y="175"/>
                  </a:lnTo>
                  <a:cubicBezTo>
                    <a:pt x="970" y="149"/>
                    <a:pt x="951" y="127"/>
                    <a:pt x="925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CustomShape 6"/>
            <p:cNvSpPr/>
            <p:nvPr/>
          </p:nvSpPr>
          <p:spPr>
            <a:xfrm>
              <a:off x="7706520" y="2058120"/>
              <a:ext cx="52920" cy="52920"/>
            </a:xfrm>
            <a:custGeom>
              <a:avLst/>
              <a:gdLst/>
              <a:ahLst/>
              <a:cxnLst/>
              <a:rect l="l" t="t" r="r" b="b"/>
              <a:pathLst>
                <a:path w="127" h="126">
                  <a:moveTo>
                    <a:pt x="63" y="0"/>
                  </a:moveTo>
                  <a:lnTo>
                    <a:pt x="63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62"/>
                  </a:lnTo>
                  <a:cubicBezTo>
                    <a:pt x="0" y="97"/>
                    <a:pt x="28" y="125"/>
                    <a:pt x="63" y="125"/>
                  </a:cubicBezTo>
                  <a:lnTo>
                    <a:pt x="63" y="125"/>
                  </a:lnTo>
                  <a:cubicBezTo>
                    <a:pt x="98" y="125"/>
                    <a:pt x="126" y="97"/>
                    <a:pt x="126" y="62"/>
                  </a:cubicBezTo>
                  <a:lnTo>
                    <a:pt x="126" y="62"/>
                  </a:lnTo>
                  <a:cubicBezTo>
                    <a:pt x="126" y="28"/>
                    <a:pt x="98" y="0"/>
                    <a:pt x="6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03" name="Group 7"/>
          <p:cNvGrpSpPr/>
          <p:nvPr/>
        </p:nvGrpSpPr>
        <p:grpSpPr>
          <a:xfrm>
            <a:off x="1066680" y="3790800"/>
            <a:ext cx="487080" cy="372960"/>
            <a:chOff x="1066680" y="3790800"/>
            <a:chExt cx="487080" cy="372960"/>
          </a:xfrm>
        </p:grpSpPr>
        <p:sp>
          <p:nvSpPr>
            <p:cNvPr id="504" name="CustomShape 8"/>
            <p:cNvSpPr/>
            <p:nvPr/>
          </p:nvSpPr>
          <p:spPr>
            <a:xfrm>
              <a:off x="1066680" y="3790800"/>
              <a:ext cx="487080" cy="372960"/>
            </a:xfrm>
            <a:custGeom>
              <a:avLst/>
              <a:gdLst/>
              <a:ahLst/>
              <a:cxnLst/>
              <a:rect l="l" t="t" r="r" b="b"/>
              <a:pathLst>
                <a:path w="1169" h="895">
                  <a:moveTo>
                    <a:pt x="442" y="76"/>
                  </a:moveTo>
                  <a:lnTo>
                    <a:pt x="442" y="76"/>
                  </a:lnTo>
                  <a:close/>
                  <a:moveTo>
                    <a:pt x="607" y="144"/>
                  </a:moveTo>
                  <a:lnTo>
                    <a:pt x="607" y="144"/>
                  </a:lnTo>
                  <a:close/>
                  <a:moveTo>
                    <a:pt x="76" y="818"/>
                  </a:moveTo>
                  <a:lnTo>
                    <a:pt x="1092" y="818"/>
                  </a:lnTo>
                  <a:lnTo>
                    <a:pt x="1092" y="213"/>
                  </a:lnTo>
                  <a:lnTo>
                    <a:pt x="590" y="213"/>
                  </a:lnTo>
                  <a:lnTo>
                    <a:pt x="590" y="213"/>
                  </a:lnTo>
                  <a:cubicBezTo>
                    <a:pt x="576" y="213"/>
                    <a:pt x="563" y="207"/>
                    <a:pt x="553" y="197"/>
                  </a:cubicBezTo>
                  <a:lnTo>
                    <a:pt x="433" y="76"/>
                  </a:lnTo>
                  <a:lnTo>
                    <a:pt x="76" y="76"/>
                  </a:lnTo>
                  <a:lnTo>
                    <a:pt x="76" y="818"/>
                  </a:lnTo>
                  <a:close/>
                  <a:moveTo>
                    <a:pt x="1110" y="894"/>
                  </a:moveTo>
                  <a:lnTo>
                    <a:pt x="58" y="894"/>
                  </a:lnTo>
                  <a:lnTo>
                    <a:pt x="58" y="894"/>
                  </a:lnTo>
                  <a:cubicBezTo>
                    <a:pt x="26" y="894"/>
                    <a:pt x="0" y="868"/>
                    <a:pt x="0" y="837"/>
                  </a:cubicBezTo>
                  <a:lnTo>
                    <a:pt x="0" y="60"/>
                  </a:lnTo>
                  <a:lnTo>
                    <a:pt x="0" y="60"/>
                  </a:lnTo>
                  <a:cubicBezTo>
                    <a:pt x="0" y="27"/>
                    <a:pt x="28" y="0"/>
                    <a:pt x="61" y="0"/>
                  </a:cubicBezTo>
                  <a:lnTo>
                    <a:pt x="442" y="0"/>
                  </a:lnTo>
                  <a:lnTo>
                    <a:pt x="442" y="0"/>
                  </a:lnTo>
                  <a:cubicBezTo>
                    <a:pt x="456" y="0"/>
                    <a:pt x="470" y="5"/>
                    <a:pt x="480" y="15"/>
                  </a:cubicBezTo>
                  <a:lnTo>
                    <a:pt x="600" y="137"/>
                  </a:lnTo>
                  <a:lnTo>
                    <a:pt x="1110" y="137"/>
                  </a:lnTo>
                  <a:lnTo>
                    <a:pt x="1110" y="137"/>
                  </a:lnTo>
                  <a:cubicBezTo>
                    <a:pt x="1142" y="137"/>
                    <a:pt x="1168" y="163"/>
                    <a:pt x="1168" y="194"/>
                  </a:cubicBezTo>
                  <a:lnTo>
                    <a:pt x="1168" y="837"/>
                  </a:lnTo>
                  <a:lnTo>
                    <a:pt x="1168" y="837"/>
                  </a:lnTo>
                  <a:cubicBezTo>
                    <a:pt x="1168" y="868"/>
                    <a:pt x="1142" y="894"/>
                    <a:pt x="1110" y="8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9"/>
            <p:cNvSpPr/>
            <p:nvPr/>
          </p:nvSpPr>
          <p:spPr>
            <a:xfrm>
              <a:off x="1309680" y="3790800"/>
              <a:ext cx="244080" cy="30960"/>
            </a:xfrm>
            <a:custGeom>
              <a:avLst/>
              <a:gdLst/>
              <a:ahLst/>
              <a:cxnLst/>
              <a:rect l="l" t="t" r="r" b="b"/>
              <a:pathLst>
                <a:path w="586" h="77">
                  <a:moveTo>
                    <a:pt x="547" y="76"/>
                  </a:moveTo>
                  <a:lnTo>
                    <a:pt x="39" y="76"/>
                  </a:lnTo>
                  <a:lnTo>
                    <a:pt x="39" y="76"/>
                  </a:lnTo>
                  <a:cubicBezTo>
                    <a:pt x="18" y="76"/>
                    <a:pt x="0" y="59"/>
                    <a:pt x="0" y="38"/>
                  </a:cubicBezTo>
                  <a:lnTo>
                    <a:pt x="0" y="38"/>
                  </a:lnTo>
                  <a:cubicBezTo>
                    <a:pt x="0" y="16"/>
                    <a:pt x="18" y="0"/>
                    <a:pt x="39" y="0"/>
                  </a:cubicBezTo>
                  <a:lnTo>
                    <a:pt x="547" y="0"/>
                  </a:lnTo>
                  <a:lnTo>
                    <a:pt x="547" y="0"/>
                  </a:lnTo>
                  <a:cubicBezTo>
                    <a:pt x="568" y="0"/>
                    <a:pt x="585" y="16"/>
                    <a:pt x="585" y="38"/>
                  </a:cubicBezTo>
                  <a:lnTo>
                    <a:pt x="585" y="38"/>
                  </a:lnTo>
                  <a:cubicBezTo>
                    <a:pt x="585" y="59"/>
                    <a:pt x="568" y="76"/>
                    <a:pt x="547" y="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06" name="Group 10"/>
          <p:cNvGrpSpPr/>
          <p:nvPr/>
        </p:nvGrpSpPr>
        <p:grpSpPr>
          <a:xfrm>
            <a:off x="1066680" y="1733400"/>
            <a:ext cx="419040" cy="416880"/>
            <a:chOff x="1066680" y="1733400"/>
            <a:chExt cx="419040" cy="416880"/>
          </a:xfrm>
        </p:grpSpPr>
        <p:sp>
          <p:nvSpPr>
            <p:cNvPr id="507" name="CustomShape 11"/>
            <p:cNvSpPr/>
            <p:nvPr/>
          </p:nvSpPr>
          <p:spPr>
            <a:xfrm>
              <a:off x="1066680" y="1733400"/>
              <a:ext cx="419040" cy="416880"/>
            </a:xfrm>
            <a:custGeom>
              <a:avLst/>
              <a:gdLst/>
              <a:ahLst/>
              <a:cxnLst/>
              <a:rect l="l" t="t" r="r" b="b"/>
              <a:pathLst>
                <a:path w="1007" h="999">
                  <a:moveTo>
                    <a:pt x="873" y="922"/>
                  </a:moveTo>
                  <a:lnTo>
                    <a:pt x="133" y="922"/>
                  </a:lnTo>
                  <a:lnTo>
                    <a:pt x="133" y="291"/>
                  </a:lnTo>
                  <a:lnTo>
                    <a:pt x="189" y="291"/>
                  </a:lnTo>
                  <a:lnTo>
                    <a:pt x="803" y="291"/>
                  </a:lnTo>
                  <a:lnTo>
                    <a:pt x="873" y="291"/>
                  </a:lnTo>
                  <a:lnTo>
                    <a:pt x="873" y="922"/>
                  </a:lnTo>
                  <a:close/>
                  <a:moveTo>
                    <a:pt x="76" y="76"/>
                  </a:moveTo>
                  <a:lnTo>
                    <a:pt x="930" y="76"/>
                  </a:lnTo>
                  <a:lnTo>
                    <a:pt x="930" y="215"/>
                  </a:lnTo>
                  <a:lnTo>
                    <a:pt x="896" y="215"/>
                  </a:lnTo>
                  <a:lnTo>
                    <a:pt x="803" y="215"/>
                  </a:lnTo>
                  <a:lnTo>
                    <a:pt x="189" y="215"/>
                  </a:lnTo>
                  <a:lnTo>
                    <a:pt x="110" y="215"/>
                  </a:lnTo>
                  <a:lnTo>
                    <a:pt x="76" y="215"/>
                  </a:lnTo>
                  <a:lnTo>
                    <a:pt x="76" y="76"/>
                  </a:lnTo>
                  <a:close/>
                  <a:moveTo>
                    <a:pt x="951" y="0"/>
                  </a:moveTo>
                  <a:lnTo>
                    <a:pt x="55" y="0"/>
                  </a:lnTo>
                  <a:lnTo>
                    <a:pt x="55" y="0"/>
                  </a:lnTo>
                  <a:cubicBezTo>
                    <a:pt x="17" y="0"/>
                    <a:pt x="0" y="22"/>
                    <a:pt x="0" y="44"/>
                  </a:cubicBezTo>
                  <a:lnTo>
                    <a:pt x="0" y="247"/>
                  </a:lnTo>
                  <a:lnTo>
                    <a:pt x="0" y="247"/>
                  </a:lnTo>
                  <a:cubicBezTo>
                    <a:pt x="0" y="269"/>
                    <a:pt x="17" y="291"/>
                    <a:pt x="55" y="291"/>
                  </a:cubicBezTo>
                  <a:lnTo>
                    <a:pt x="58" y="291"/>
                  </a:lnTo>
                  <a:lnTo>
                    <a:pt x="58" y="947"/>
                  </a:lnTo>
                  <a:lnTo>
                    <a:pt x="58" y="947"/>
                  </a:lnTo>
                  <a:cubicBezTo>
                    <a:pt x="58" y="975"/>
                    <a:pt x="81" y="998"/>
                    <a:pt x="110" y="998"/>
                  </a:cubicBezTo>
                  <a:lnTo>
                    <a:pt x="896" y="998"/>
                  </a:lnTo>
                  <a:lnTo>
                    <a:pt x="896" y="998"/>
                  </a:lnTo>
                  <a:cubicBezTo>
                    <a:pt x="925" y="998"/>
                    <a:pt x="949" y="975"/>
                    <a:pt x="949" y="947"/>
                  </a:cubicBezTo>
                  <a:lnTo>
                    <a:pt x="949" y="291"/>
                  </a:lnTo>
                  <a:lnTo>
                    <a:pt x="951" y="291"/>
                  </a:lnTo>
                  <a:lnTo>
                    <a:pt x="951" y="291"/>
                  </a:lnTo>
                  <a:cubicBezTo>
                    <a:pt x="989" y="291"/>
                    <a:pt x="1006" y="269"/>
                    <a:pt x="1006" y="247"/>
                  </a:cubicBezTo>
                  <a:lnTo>
                    <a:pt x="1006" y="44"/>
                  </a:lnTo>
                  <a:lnTo>
                    <a:pt x="1006" y="44"/>
                  </a:lnTo>
                  <a:cubicBezTo>
                    <a:pt x="1006" y="22"/>
                    <a:pt x="989" y="0"/>
                    <a:pt x="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CustomShape 12"/>
            <p:cNvSpPr/>
            <p:nvPr/>
          </p:nvSpPr>
          <p:spPr>
            <a:xfrm>
              <a:off x="1232280" y="1900800"/>
              <a:ext cx="87840" cy="30960"/>
            </a:xfrm>
            <a:custGeom>
              <a:avLst/>
              <a:gdLst/>
              <a:ahLst/>
              <a:cxnLst/>
              <a:rect l="l" t="t" r="r" b="b"/>
              <a:pathLst>
                <a:path w="213" h="76">
                  <a:moveTo>
                    <a:pt x="175" y="0"/>
                  </a:moveTo>
                  <a:lnTo>
                    <a:pt x="38" y="0"/>
                  </a:lnTo>
                  <a:lnTo>
                    <a:pt x="38" y="0"/>
                  </a:lnTo>
                  <a:cubicBezTo>
                    <a:pt x="16" y="0"/>
                    <a:pt x="0" y="17"/>
                    <a:pt x="0" y="37"/>
                  </a:cubicBezTo>
                  <a:lnTo>
                    <a:pt x="0" y="37"/>
                  </a:lnTo>
                  <a:cubicBezTo>
                    <a:pt x="0" y="59"/>
                    <a:pt x="16" y="75"/>
                    <a:pt x="38" y="75"/>
                  </a:cubicBezTo>
                  <a:lnTo>
                    <a:pt x="175" y="75"/>
                  </a:lnTo>
                  <a:lnTo>
                    <a:pt x="175" y="75"/>
                  </a:lnTo>
                  <a:cubicBezTo>
                    <a:pt x="195" y="75"/>
                    <a:pt x="212" y="59"/>
                    <a:pt x="212" y="37"/>
                  </a:cubicBezTo>
                  <a:lnTo>
                    <a:pt x="212" y="37"/>
                  </a:lnTo>
                  <a:cubicBezTo>
                    <a:pt x="212" y="17"/>
                    <a:pt x="195" y="0"/>
                    <a:pt x="17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9" name="CustomShape 13"/>
          <p:cNvSpPr/>
          <p:nvPr/>
        </p:nvSpPr>
        <p:spPr>
          <a:xfrm>
            <a:off x="7620120" y="3790800"/>
            <a:ext cx="419040" cy="396720"/>
          </a:xfrm>
          <a:custGeom>
            <a:avLst/>
            <a:gdLst/>
            <a:ahLst/>
            <a:cxnLst/>
            <a:rect l="l" t="t" r="r" b="b"/>
            <a:pathLst>
              <a:path w="1007" h="951">
                <a:moveTo>
                  <a:pt x="930" y="621"/>
                </a:moveTo>
                <a:lnTo>
                  <a:pt x="929" y="780"/>
                </a:lnTo>
                <a:lnTo>
                  <a:pt x="541" y="868"/>
                </a:lnTo>
                <a:lnTo>
                  <a:pt x="541" y="327"/>
                </a:lnTo>
                <a:lnTo>
                  <a:pt x="541" y="155"/>
                </a:lnTo>
                <a:lnTo>
                  <a:pt x="541" y="155"/>
                </a:lnTo>
                <a:lnTo>
                  <a:pt x="541" y="155"/>
                </a:lnTo>
                <a:lnTo>
                  <a:pt x="540" y="129"/>
                </a:lnTo>
                <a:lnTo>
                  <a:pt x="930" y="81"/>
                </a:lnTo>
                <a:lnTo>
                  <a:pt x="930" y="621"/>
                </a:lnTo>
                <a:close/>
                <a:moveTo>
                  <a:pt x="76" y="712"/>
                </a:moveTo>
                <a:lnTo>
                  <a:pt x="77" y="154"/>
                </a:lnTo>
                <a:lnTo>
                  <a:pt x="77" y="153"/>
                </a:lnTo>
                <a:lnTo>
                  <a:pt x="77" y="79"/>
                </a:lnTo>
                <a:lnTo>
                  <a:pt x="465" y="127"/>
                </a:lnTo>
                <a:lnTo>
                  <a:pt x="466" y="327"/>
                </a:lnTo>
                <a:lnTo>
                  <a:pt x="466" y="867"/>
                </a:lnTo>
                <a:lnTo>
                  <a:pt x="76" y="778"/>
                </a:lnTo>
                <a:lnTo>
                  <a:pt x="76" y="712"/>
                </a:lnTo>
                <a:close/>
                <a:moveTo>
                  <a:pt x="955" y="2"/>
                </a:moveTo>
                <a:lnTo>
                  <a:pt x="955" y="2"/>
                </a:lnTo>
                <a:cubicBezTo>
                  <a:pt x="953" y="2"/>
                  <a:pt x="952" y="2"/>
                  <a:pt x="950" y="2"/>
                </a:cubicBezTo>
                <a:lnTo>
                  <a:pt x="512" y="56"/>
                </a:lnTo>
                <a:lnTo>
                  <a:pt x="512" y="56"/>
                </a:lnTo>
                <a:cubicBezTo>
                  <a:pt x="510" y="56"/>
                  <a:pt x="507" y="57"/>
                  <a:pt x="505" y="57"/>
                </a:cubicBezTo>
                <a:lnTo>
                  <a:pt x="505" y="57"/>
                </a:lnTo>
                <a:cubicBezTo>
                  <a:pt x="501" y="55"/>
                  <a:pt x="497" y="55"/>
                  <a:pt x="493" y="54"/>
                </a:cubicBezTo>
                <a:lnTo>
                  <a:pt x="57" y="0"/>
                </a:lnTo>
                <a:lnTo>
                  <a:pt x="57" y="0"/>
                </a:lnTo>
                <a:cubicBezTo>
                  <a:pt x="55" y="0"/>
                  <a:pt x="54" y="0"/>
                  <a:pt x="52" y="0"/>
                </a:cubicBezTo>
                <a:lnTo>
                  <a:pt x="52" y="0"/>
                </a:lnTo>
                <a:cubicBezTo>
                  <a:pt x="24" y="0"/>
                  <a:pt x="1" y="25"/>
                  <a:pt x="1" y="54"/>
                </a:cubicBezTo>
                <a:lnTo>
                  <a:pt x="1" y="153"/>
                </a:lnTo>
                <a:lnTo>
                  <a:pt x="0" y="711"/>
                </a:lnTo>
                <a:lnTo>
                  <a:pt x="0" y="795"/>
                </a:lnTo>
                <a:lnTo>
                  <a:pt x="0" y="795"/>
                </a:lnTo>
                <a:cubicBezTo>
                  <a:pt x="0" y="823"/>
                  <a:pt x="19" y="846"/>
                  <a:pt x="45" y="849"/>
                </a:cubicBezTo>
                <a:lnTo>
                  <a:pt x="482" y="948"/>
                </a:lnTo>
                <a:lnTo>
                  <a:pt x="482" y="948"/>
                </a:lnTo>
                <a:cubicBezTo>
                  <a:pt x="485" y="948"/>
                  <a:pt x="488" y="949"/>
                  <a:pt x="490" y="949"/>
                </a:cubicBezTo>
                <a:lnTo>
                  <a:pt x="490" y="949"/>
                </a:lnTo>
                <a:cubicBezTo>
                  <a:pt x="494" y="949"/>
                  <a:pt x="497" y="948"/>
                  <a:pt x="501" y="948"/>
                </a:cubicBezTo>
                <a:lnTo>
                  <a:pt x="501" y="948"/>
                </a:lnTo>
                <a:cubicBezTo>
                  <a:pt x="506" y="950"/>
                  <a:pt x="511" y="950"/>
                  <a:pt x="517" y="950"/>
                </a:cubicBezTo>
                <a:lnTo>
                  <a:pt x="517" y="950"/>
                </a:lnTo>
                <a:cubicBezTo>
                  <a:pt x="519" y="950"/>
                  <a:pt x="522" y="950"/>
                  <a:pt x="525" y="950"/>
                </a:cubicBezTo>
                <a:lnTo>
                  <a:pt x="959" y="851"/>
                </a:lnTo>
                <a:lnTo>
                  <a:pt x="959" y="851"/>
                </a:lnTo>
                <a:cubicBezTo>
                  <a:pt x="985" y="847"/>
                  <a:pt x="1005" y="825"/>
                  <a:pt x="1005" y="797"/>
                </a:cubicBezTo>
                <a:lnTo>
                  <a:pt x="1006" y="621"/>
                </a:lnTo>
                <a:lnTo>
                  <a:pt x="1006" y="621"/>
                </a:lnTo>
                <a:lnTo>
                  <a:pt x="1006" y="56"/>
                </a:lnTo>
                <a:lnTo>
                  <a:pt x="1006" y="56"/>
                </a:lnTo>
                <a:cubicBezTo>
                  <a:pt x="1006" y="26"/>
                  <a:pt x="983" y="2"/>
                  <a:pt x="955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0" name="Group 14"/>
          <p:cNvGrpSpPr/>
          <p:nvPr/>
        </p:nvGrpSpPr>
        <p:grpSpPr>
          <a:xfrm>
            <a:off x="7620120" y="2724120"/>
            <a:ext cx="453960" cy="486720"/>
            <a:chOff x="7620120" y="2724120"/>
            <a:chExt cx="453960" cy="486720"/>
          </a:xfrm>
        </p:grpSpPr>
        <p:sp>
          <p:nvSpPr>
            <p:cNvPr id="511" name="CustomShape 15"/>
            <p:cNvSpPr/>
            <p:nvPr/>
          </p:nvSpPr>
          <p:spPr>
            <a:xfrm>
              <a:off x="7620120" y="2724120"/>
              <a:ext cx="453960" cy="486720"/>
            </a:xfrm>
            <a:custGeom>
              <a:avLst/>
              <a:gdLst/>
              <a:ahLst/>
              <a:cxnLst/>
              <a:rect l="l" t="t" r="r" b="b"/>
              <a:pathLst>
                <a:path w="1089" h="1169">
                  <a:moveTo>
                    <a:pt x="1013" y="1092"/>
                  </a:moveTo>
                  <a:lnTo>
                    <a:pt x="76" y="1092"/>
                  </a:lnTo>
                  <a:lnTo>
                    <a:pt x="76" y="460"/>
                  </a:lnTo>
                  <a:lnTo>
                    <a:pt x="1013" y="460"/>
                  </a:lnTo>
                  <a:lnTo>
                    <a:pt x="1013" y="1092"/>
                  </a:lnTo>
                  <a:close/>
                  <a:moveTo>
                    <a:pt x="76" y="159"/>
                  </a:moveTo>
                  <a:lnTo>
                    <a:pt x="165" y="159"/>
                  </a:lnTo>
                  <a:lnTo>
                    <a:pt x="165" y="204"/>
                  </a:lnTo>
                  <a:lnTo>
                    <a:pt x="165" y="204"/>
                  </a:lnTo>
                  <a:cubicBezTo>
                    <a:pt x="165" y="225"/>
                    <a:pt x="182" y="242"/>
                    <a:pt x="203" y="242"/>
                  </a:cubicBezTo>
                  <a:lnTo>
                    <a:pt x="203" y="242"/>
                  </a:lnTo>
                  <a:cubicBezTo>
                    <a:pt x="224" y="242"/>
                    <a:pt x="241" y="225"/>
                    <a:pt x="241" y="204"/>
                  </a:cubicBezTo>
                  <a:lnTo>
                    <a:pt x="241" y="159"/>
                  </a:lnTo>
                  <a:lnTo>
                    <a:pt x="844" y="159"/>
                  </a:lnTo>
                  <a:lnTo>
                    <a:pt x="844" y="204"/>
                  </a:lnTo>
                  <a:lnTo>
                    <a:pt x="844" y="204"/>
                  </a:lnTo>
                  <a:cubicBezTo>
                    <a:pt x="844" y="225"/>
                    <a:pt x="861" y="242"/>
                    <a:pt x="882" y="242"/>
                  </a:cubicBezTo>
                  <a:lnTo>
                    <a:pt x="882" y="242"/>
                  </a:lnTo>
                  <a:cubicBezTo>
                    <a:pt x="903" y="242"/>
                    <a:pt x="920" y="225"/>
                    <a:pt x="920" y="204"/>
                  </a:cubicBezTo>
                  <a:lnTo>
                    <a:pt x="920" y="159"/>
                  </a:lnTo>
                  <a:lnTo>
                    <a:pt x="1013" y="159"/>
                  </a:lnTo>
                  <a:lnTo>
                    <a:pt x="1013" y="384"/>
                  </a:lnTo>
                  <a:lnTo>
                    <a:pt x="76" y="384"/>
                  </a:lnTo>
                  <a:lnTo>
                    <a:pt x="76" y="159"/>
                  </a:lnTo>
                  <a:close/>
                  <a:moveTo>
                    <a:pt x="1088" y="129"/>
                  </a:moveTo>
                  <a:lnTo>
                    <a:pt x="1088" y="129"/>
                  </a:lnTo>
                  <a:cubicBezTo>
                    <a:pt x="1088" y="99"/>
                    <a:pt x="1060" y="83"/>
                    <a:pt x="1032" y="83"/>
                  </a:cubicBezTo>
                  <a:lnTo>
                    <a:pt x="920" y="83"/>
                  </a:lnTo>
                  <a:lnTo>
                    <a:pt x="920" y="38"/>
                  </a:lnTo>
                  <a:lnTo>
                    <a:pt x="920" y="38"/>
                  </a:lnTo>
                  <a:cubicBezTo>
                    <a:pt x="920" y="17"/>
                    <a:pt x="903" y="0"/>
                    <a:pt x="882" y="0"/>
                  </a:cubicBezTo>
                  <a:lnTo>
                    <a:pt x="882" y="0"/>
                  </a:lnTo>
                  <a:cubicBezTo>
                    <a:pt x="861" y="0"/>
                    <a:pt x="844" y="17"/>
                    <a:pt x="844" y="38"/>
                  </a:cubicBezTo>
                  <a:lnTo>
                    <a:pt x="844" y="83"/>
                  </a:lnTo>
                  <a:lnTo>
                    <a:pt x="241" y="83"/>
                  </a:lnTo>
                  <a:lnTo>
                    <a:pt x="241" y="38"/>
                  </a:lnTo>
                  <a:lnTo>
                    <a:pt x="241" y="38"/>
                  </a:lnTo>
                  <a:cubicBezTo>
                    <a:pt x="241" y="17"/>
                    <a:pt x="224" y="0"/>
                    <a:pt x="203" y="0"/>
                  </a:cubicBezTo>
                  <a:lnTo>
                    <a:pt x="203" y="0"/>
                  </a:lnTo>
                  <a:cubicBezTo>
                    <a:pt x="182" y="0"/>
                    <a:pt x="165" y="17"/>
                    <a:pt x="165" y="38"/>
                  </a:cubicBezTo>
                  <a:lnTo>
                    <a:pt x="165" y="83"/>
                  </a:lnTo>
                  <a:lnTo>
                    <a:pt x="57" y="83"/>
                  </a:lnTo>
                  <a:lnTo>
                    <a:pt x="57" y="83"/>
                  </a:lnTo>
                  <a:cubicBezTo>
                    <a:pt x="19" y="83"/>
                    <a:pt x="0" y="107"/>
                    <a:pt x="0" y="129"/>
                  </a:cubicBezTo>
                  <a:lnTo>
                    <a:pt x="0" y="413"/>
                  </a:lnTo>
                  <a:lnTo>
                    <a:pt x="0" y="413"/>
                  </a:lnTo>
                  <a:cubicBezTo>
                    <a:pt x="0" y="418"/>
                    <a:pt x="0" y="423"/>
                    <a:pt x="2" y="426"/>
                  </a:cubicBezTo>
                  <a:lnTo>
                    <a:pt x="2" y="426"/>
                  </a:lnTo>
                  <a:cubicBezTo>
                    <a:pt x="0" y="431"/>
                    <a:pt x="0" y="436"/>
                    <a:pt x="0" y="442"/>
                  </a:cubicBezTo>
                  <a:lnTo>
                    <a:pt x="0" y="1111"/>
                  </a:lnTo>
                  <a:lnTo>
                    <a:pt x="0" y="1111"/>
                  </a:lnTo>
                  <a:cubicBezTo>
                    <a:pt x="0" y="1142"/>
                    <a:pt x="26" y="1168"/>
                    <a:pt x="57" y="1168"/>
                  </a:cubicBezTo>
                  <a:lnTo>
                    <a:pt x="1032" y="1168"/>
                  </a:lnTo>
                  <a:lnTo>
                    <a:pt x="1032" y="1168"/>
                  </a:lnTo>
                  <a:cubicBezTo>
                    <a:pt x="1063" y="1168"/>
                    <a:pt x="1088" y="1142"/>
                    <a:pt x="1088" y="1111"/>
                  </a:cubicBezTo>
                  <a:lnTo>
                    <a:pt x="1088" y="442"/>
                  </a:lnTo>
                  <a:lnTo>
                    <a:pt x="1088" y="442"/>
                  </a:lnTo>
                  <a:cubicBezTo>
                    <a:pt x="1088" y="436"/>
                    <a:pt x="1088" y="431"/>
                    <a:pt x="1087" y="426"/>
                  </a:cubicBezTo>
                  <a:lnTo>
                    <a:pt x="1087" y="426"/>
                  </a:lnTo>
                  <a:cubicBezTo>
                    <a:pt x="1088" y="422"/>
                    <a:pt x="1088" y="418"/>
                    <a:pt x="1088" y="413"/>
                  </a:cubicBezTo>
                  <a:lnTo>
                    <a:pt x="1088" y="12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CustomShape 16"/>
            <p:cNvSpPr/>
            <p:nvPr/>
          </p:nvSpPr>
          <p:spPr>
            <a:xfrm>
              <a:off x="7763400" y="2823480"/>
              <a:ext cx="170640" cy="30960"/>
            </a:xfrm>
            <a:custGeom>
              <a:avLst/>
              <a:gdLst/>
              <a:ahLst/>
              <a:cxnLst/>
              <a:rect l="l" t="t" r="r" b="b"/>
              <a:pathLst>
                <a:path w="409" h="77">
                  <a:moveTo>
                    <a:pt x="371" y="0"/>
                  </a:moveTo>
                  <a:lnTo>
                    <a:pt x="37" y="0"/>
                  </a:lnTo>
                  <a:lnTo>
                    <a:pt x="37" y="0"/>
                  </a:lnTo>
                  <a:cubicBezTo>
                    <a:pt x="16" y="0"/>
                    <a:pt x="0" y="17"/>
                    <a:pt x="0" y="38"/>
                  </a:cubicBezTo>
                  <a:lnTo>
                    <a:pt x="0" y="38"/>
                  </a:lnTo>
                  <a:cubicBezTo>
                    <a:pt x="0" y="58"/>
                    <a:pt x="16" y="76"/>
                    <a:pt x="37" y="76"/>
                  </a:cubicBezTo>
                  <a:lnTo>
                    <a:pt x="371" y="76"/>
                  </a:lnTo>
                  <a:lnTo>
                    <a:pt x="371" y="76"/>
                  </a:lnTo>
                  <a:cubicBezTo>
                    <a:pt x="391" y="76"/>
                    <a:pt x="408" y="58"/>
                    <a:pt x="408" y="38"/>
                  </a:cubicBezTo>
                  <a:lnTo>
                    <a:pt x="408" y="38"/>
                  </a:lnTo>
                  <a:cubicBezTo>
                    <a:pt x="408" y="17"/>
                    <a:pt x="391" y="0"/>
                    <a:pt x="37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CustomShape 17"/>
            <p:cNvSpPr/>
            <p:nvPr/>
          </p:nvSpPr>
          <p:spPr>
            <a:xfrm>
              <a:off x="7733880" y="2986920"/>
              <a:ext cx="104400" cy="139320"/>
            </a:xfrm>
            <a:custGeom>
              <a:avLst/>
              <a:gdLst/>
              <a:ahLst/>
              <a:cxnLst/>
              <a:rect l="l" t="t" r="r" b="b"/>
              <a:pathLst>
                <a:path w="252" h="337">
                  <a:moveTo>
                    <a:pt x="113" y="188"/>
                  </a:moveTo>
                  <a:lnTo>
                    <a:pt x="19" y="265"/>
                  </a:lnTo>
                  <a:lnTo>
                    <a:pt x="19" y="265"/>
                  </a:lnTo>
                  <a:cubicBezTo>
                    <a:pt x="7" y="275"/>
                    <a:pt x="0" y="288"/>
                    <a:pt x="0" y="302"/>
                  </a:cubicBezTo>
                  <a:lnTo>
                    <a:pt x="0" y="302"/>
                  </a:lnTo>
                  <a:cubicBezTo>
                    <a:pt x="0" y="323"/>
                    <a:pt x="16" y="336"/>
                    <a:pt x="39" y="336"/>
                  </a:cubicBezTo>
                  <a:lnTo>
                    <a:pt x="219" y="336"/>
                  </a:lnTo>
                  <a:lnTo>
                    <a:pt x="219" y="336"/>
                  </a:lnTo>
                  <a:cubicBezTo>
                    <a:pt x="237" y="336"/>
                    <a:pt x="251" y="323"/>
                    <a:pt x="251" y="305"/>
                  </a:cubicBezTo>
                  <a:lnTo>
                    <a:pt x="251" y="305"/>
                  </a:lnTo>
                  <a:cubicBezTo>
                    <a:pt x="251" y="288"/>
                    <a:pt x="237" y="273"/>
                    <a:pt x="219" y="273"/>
                  </a:cubicBezTo>
                  <a:lnTo>
                    <a:pt x="104" y="273"/>
                  </a:lnTo>
                  <a:lnTo>
                    <a:pt x="158" y="232"/>
                  </a:lnTo>
                  <a:lnTo>
                    <a:pt x="158" y="232"/>
                  </a:lnTo>
                  <a:cubicBezTo>
                    <a:pt x="216" y="187"/>
                    <a:pt x="245" y="159"/>
                    <a:pt x="245" y="103"/>
                  </a:cubicBezTo>
                  <a:lnTo>
                    <a:pt x="245" y="103"/>
                  </a:lnTo>
                  <a:lnTo>
                    <a:pt x="245" y="103"/>
                  </a:lnTo>
                  <a:cubicBezTo>
                    <a:pt x="245" y="40"/>
                    <a:pt x="199" y="0"/>
                    <a:pt x="131" y="0"/>
                  </a:cubicBezTo>
                  <a:lnTo>
                    <a:pt x="131" y="0"/>
                  </a:lnTo>
                  <a:cubicBezTo>
                    <a:pt x="80" y="0"/>
                    <a:pt x="49" y="18"/>
                    <a:pt x="22" y="49"/>
                  </a:cubicBezTo>
                  <a:lnTo>
                    <a:pt x="22" y="49"/>
                  </a:lnTo>
                  <a:cubicBezTo>
                    <a:pt x="17" y="55"/>
                    <a:pt x="14" y="63"/>
                    <a:pt x="14" y="72"/>
                  </a:cubicBezTo>
                  <a:lnTo>
                    <a:pt x="14" y="72"/>
                  </a:lnTo>
                  <a:cubicBezTo>
                    <a:pt x="14" y="90"/>
                    <a:pt x="28" y="105"/>
                    <a:pt x="48" y="105"/>
                  </a:cubicBezTo>
                  <a:lnTo>
                    <a:pt x="48" y="105"/>
                  </a:lnTo>
                  <a:cubicBezTo>
                    <a:pt x="59" y="105"/>
                    <a:pt x="67" y="100"/>
                    <a:pt x="72" y="94"/>
                  </a:cubicBezTo>
                  <a:lnTo>
                    <a:pt x="72" y="94"/>
                  </a:lnTo>
                  <a:cubicBezTo>
                    <a:pt x="90" y="74"/>
                    <a:pt x="105" y="65"/>
                    <a:pt x="126" y="65"/>
                  </a:cubicBezTo>
                  <a:lnTo>
                    <a:pt x="126" y="65"/>
                  </a:lnTo>
                  <a:cubicBezTo>
                    <a:pt x="152" y="65"/>
                    <a:pt x="170" y="81"/>
                    <a:pt x="170" y="109"/>
                  </a:cubicBezTo>
                  <a:lnTo>
                    <a:pt x="170" y="109"/>
                  </a:lnTo>
                  <a:cubicBezTo>
                    <a:pt x="170" y="136"/>
                    <a:pt x="154" y="155"/>
                    <a:pt x="113" y="1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CustomShape 18"/>
            <p:cNvSpPr/>
            <p:nvPr/>
          </p:nvSpPr>
          <p:spPr>
            <a:xfrm>
              <a:off x="7859160" y="2989080"/>
              <a:ext cx="102600" cy="139320"/>
            </a:xfrm>
            <a:custGeom>
              <a:avLst/>
              <a:gdLst/>
              <a:ahLst/>
              <a:cxnLst/>
              <a:rect l="l" t="t" r="r" b="b"/>
              <a:pathLst>
                <a:path w="246" h="335">
                  <a:moveTo>
                    <a:pt x="32" y="63"/>
                  </a:moveTo>
                  <a:lnTo>
                    <a:pt x="158" y="63"/>
                  </a:lnTo>
                  <a:lnTo>
                    <a:pt x="35" y="279"/>
                  </a:lnTo>
                  <a:lnTo>
                    <a:pt x="35" y="279"/>
                  </a:lnTo>
                  <a:cubicBezTo>
                    <a:pt x="32" y="286"/>
                    <a:pt x="29" y="295"/>
                    <a:pt x="29" y="302"/>
                  </a:cubicBezTo>
                  <a:lnTo>
                    <a:pt x="29" y="302"/>
                  </a:lnTo>
                  <a:cubicBezTo>
                    <a:pt x="29" y="323"/>
                    <a:pt x="46" y="334"/>
                    <a:pt x="66" y="334"/>
                  </a:cubicBezTo>
                  <a:lnTo>
                    <a:pt x="66" y="334"/>
                  </a:lnTo>
                  <a:cubicBezTo>
                    <a:pt x="80" y="334"/>
                    <a:pt x="92" y="327"/>
                    <a:pt x="101" y="310"/>
                  </a:cubicBezTo>
                  <a:lnTo>
                    <a:pt x="234" y="68"/>
                  </a:lnTo>
                  <a:lnTo>
                    <a:pt x="234" y="68"/>
                  </a:lnTo>
                  <a:cubicBezTo>
                    <a:pt x="240" y="57"/>
                    <a:pt x="245" y="43"/>
                    <a:pt x="245" y="33"/>
                  </a:cubicBezTo>
                  <a:lnTo>
                    <a:pt x="245" y="33"/>
                  </a:lnTo>
                  <a:cubicBezTo>
                    <a:pt x="245" y="11"/>
                    <a:pt x="232" y="0"/>
                    <a:pt x="212" y="0"/>
                  </a:cubicBezTo>
                  <a:lnTo>
                    <a:pt x="32" y="0"/>
                  </a:lnTo>
                  <a:lnTo>
                    <a:pt x="32" y="0"/>
                  </a:lnTo>
                  <a:cubicBezTo>
                    <a:pt x="14" y="0"/>
                    <a:pt x="0" y="14"/>
                    <a:pt x="0" y="32"/>
                  </a:cubicBezTo>
                  <a:lnTo>
                    <a:pt x="0" y="32"/>
                  </a:lnTo>
                  <a:cubicBezTo>
                    <a:pt x="0" y="50"/>
                    <a:pt x="14" y="63"/>
                    <a:pt x="32" y="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5" name="CustomShape 19"/>
          <p:cNvSpPr/>
          <p:nvPr/>
        </p:nvSpPr>
        <p:spPr>
          <a:xfrm>
            <a:off x="1066680" y="2800440"/>
            <a:ext cx="387720" cy="415080"/>
          </a:xfrm>
          <a:custGeom>
            <a:avLst/>
            <a:gdLst/>
            <a:ahLst/>
            <a:cxnLst/>
            <a:rect l="l" t="t" r="r" b="b"/>
            <a:pathLst>
              <a:path w="930" h="995">
                <a:moveTo>
                  <a:pt x="922" y="771"/>
                </a:moveTo>
                <a:lnTo>
                  <a:pt x="922" y="771"/>
                </a:lnTo>
                <a:cubicBezTo>
                  <a:pt x="923" y="771"/>
                  <a:pt x="923" y="771"/>
                  <a:pt x="924" y="770"/>
                </a:cubicBezTo>
                <a:lnTo>
                  <a:pt x="924" y="770"/>
                </a:lnTo>
                <a:lnTo>
                  <a:pt x="924" y="769"/>
                </a:lnTo>
                <a:lnTo>
                  <a:pt x="924" y="769"/>
                </a:lnTo>
                <a:cubicBezTo>
                  <a:pt x="925" y="768"/>
                  <a:pt x="925" y="767"/>
                  <a:pt x="925" y="767"/>
                </a:cubicBezTo>
                <a:lnTo>
                  <a:pt x="925" y="767"/>
                </a:lnTo>
                <a:cubicBezTo>
                  <a:pt x="925" y="767"/>
                  <a:pt x="926" y="766"/>
                  <a:pt x="926" y="765"/>
                </a:cubicBezTo>
                <a:lnTo>
                  <a:pt x="926" y="765"/>
                </a:lnTo>
                <a:lnTo>
                  <a:pt x="927" y="764"/>
                </a:lnTo>
                <a:lnTo>
                  <a:pt x="927" y="764"/>
                </a:lnTo>
                <a:cubicBezTo>
                  <a:pt x="927" y="763"/>
                  <a:pt x="927" y="762"/>
                  <a:pt x="927" y="762"/>
                </a:cubicBezTo>
                <a:lnTo>
                  <a:pt x="927" y="762"/>
                </a:lnTo>
                <a:cubicBezTo>
                  <a:pt x="927" y="761"/>
                  <a:pt x="928" y="760"/>
                  <a:pt x="928" y="760"/>
                </a:cubicBezTo>
                <a:lnTo>
                  <a:pt x="928" y="760"/>
                </a:lnTo>
                <a:cubicBezTo>
                  <a:pt x="928" y="759"/>
                  <a:pt x="928" y="759"/>
                  <a:pt x="929" y="758"/>
                </a:cubicBezTo>
                <a:lnTo>
                  <a:pt x="929" y="758"/>
                </a:lnTo>
                <a:cubicBezTo>
                  <a:pt x="929" y="758"/>
                  <a:pt x="929" y="757"/>
                  <a:pt x="929" y="756"/>
                </a:cubicBezTo>
                <a:lnTo>
                  <a:pt x="929" y="756"/>
                </a:lnTo>
                <a:cubicBezTo>
                  <a:pt x="929" y="756"/>
                  <a:pt x="929" y="755"/>
                  <a:pt x="929" y="754"/>
                </a:cubicBezTo>
                <a:lnTo>
                  <a:pt x="929" y="754"/>
                </a:lnTo>
                <a:cubicBezTo>
                  <a:pt x="929" y="753"/>
                  <a:pt x="929" y="752"/>
                  <a:pt x="929" y="751"/>
                </a:cubicBezTo>
                <a:lnTo>
                  <a:pt x="929" y="751"/>
                </a:lnTo>
                <a:lnTo>
                  <a:pt x="929" y="751"/>
                </a:lnTo>
                <a:cubicBezTo>
                  <a:pt x="929" y="749"/>
                  <a:pt x="929" y="748"/>
                  <a:pt x="929" y="747"/>
                </a:cubicBezTo>
                <a:lnTo>
                  <a:pt x="929" y="747"/>
                </a:lnTo>
                <a:cubicBezTo>
                  <a:pt x="929" y="747"/>
                  <a:pt x="929" y="746"/>
                  <a:pt x="929" y="745"/>
                </a:cubicBezTo>
                <a:lnTo>
                  <a:pt x="929" y="745"/>
                </a:lnTo>
                <a:cubicBezTo>
                  <a:pt x="929" y="745"/>
                  <a:pt x="929" y="744"/>
                  <a:pt x="929" y="743"/>
                </a:cubicBezTo>
                <a:lnTo>
                  <a:pt x="929" y="743"/>
                </a:lnTo>
                <a:cubicBezTo>
                  <a:pt x="928" y="743"/>
                  <a:pt x="928" y="742"/>
                  <a:pt x="928" y="742"/>
                </a:cubicBezTo>
                <a:lnTo>
                  <a:pt x="928" y="742"/>
                </a:lnTo>
                <a:cubicBezTo>
                  <a:pt x="928" y="741"/>
                  <a:pt x="927" y="740"/>
                  <a:pt x="927" y="740"/>
                </a:cubicBezTo>
                <a:lnTo>
                  <a:pt x="927" y="740"/>
                </a:lnTo>
                <a:cubicBezTo>
                  <a:pt x="927" y="739"/>
                  <a:pt x="927" y="738"/>
                  <a:pt x="927" y="738"/>
                </a:cubicBezTo>
                <a:lnTo>
                  <a:pt x="927" y="738"/>
                </a:lnTo>
                <a:cubicBezTo>
                  <a:pt x="927" y="737"/>
                  <a:pt x="926" y="737"/>
                  <a:pt x="926" y="736"/>
                </a:cubicBezTo>
                <a:lnTo>
                  <a:pt x="926" y="736"/>
                </a:lnTo>
                <a:cubicBezTo>
                  <a:pt x="926" y="735"/>
                  <a:pt x="925" y="735"/>
                  <a:pt x="925" y="735"/>
                </a:cubicBezTo>
                <a:lnTo>
                  <a:pt x="925" y="735"/>
                </a:lnTo>
                <a:cubicBezTo>
                  <a:pt x="925" y="734"/>
                  <a:pt x="925" y="734"/>
                  <a:pt x="924" y="733"/>
                </a:cubicBezTo>
                <a:lnTo>
                  <a:pt x="924" y="733"/>
                </a:lnTo>
                <a:cubicBezTo>
                  <a:pt x="924" y="732"/>
                  <a:pt x="924" y="732"/>
                  <a:pt x="924" y="731"/>
                </a:cubicBezTo>
                <a:lnTo>
                  <a:pt x="924" y="731"/>
                </a:lnTo>
                <a:cubicBezTo>
                  <a:pt x="923" y="731"/>
                  <a:pt x="923" y="730"/>
                  <a:pt x="922" y="730"/>
                </a:cubicBezTo>
                <a:lnTo>
                  <a:pt x="922" y="730"/>
                </a:lnTo>
                <a:cubicBezTo>
                  <a:pt x="922" y="729"/>
                  <a:pt x="922" y="729"/>
                  <a:pt x="922" y="728"/>
                </a:cubicBezTo>
                <a:lnTo>
                  <a:pt x="922" y="728"/>
                </a:lnTo>
                <a:cubicBezTo>
                  <a:pt x="921" y="728"/>
                  <a:pt x="921" y="728"/>
                  <a:pt x="921" y="727"/>
                </a:cubicBezTo>
                <a:lnTo>
                  <a:pt x="921" y="727"/>
                </a:lnTo>
                <a:cubicBezTo>
                  <a:pt x="920" y="726"/>
                  <a:pt x="919" y="725"/>
                  <a:pt x="918" y="724"/>
                </a:cubicBezTo>
                <a:lnTo>
                  <a:pt x="918" y="724"/>
                </a:lnTo>
                <a:lnTo>
                  <a:pt x="918" y="724"/>
                </a:lnTo>
                <a:lnTo>
                  <a:pt x="713" y="519"/>
                </a:lnTo>
                <a:lnTo>
                  <a:pt x="713" y="519"/>
                </a:lnTo>
                <a:cubicBezTo>
                  <a:pt x="699" y="504"/>
                  <a:pt x="674" y="504"/>
                  <a:pt x="659" y="519"/>
                </a:cubicBezTo>
                <a:lnTo>
                  <a:pt x="659" y="519"/>
                </a:lnTo>
                <a:cubicBezTo>
                  <a:pt x="645" y="534"/>
                  <a:pt x="645" y="558"/>
                  <a:pt x="659" y="573"/>
                </a:cubicBezTo>
                <a:lnTo>
                  <a:pt x="800" y="713"/>
                </a:lnTo>
                <a:lnTo>
                  <a:pt x="431" y="713"/>
                </a:lnTo>
                <a:lnTo>
                  <a:pt x="431" y="713"/>
                </a:lnTo>
                <a:cubicBezTo>
                  <a:pt x="236" y="713"/>
                  <a:pt x="76" y="570"/>
                  <a:pt x="76" y="395"/>
                </a:cubicBezTo>
                <a:lnTo>
                  <a:pt x="76" y="395"/>
                </a:lnTo>
                <a:cubicBezTo>
                  <a:pt x="76" y="219"/>
                  <a:pt x="236" y="77"/>
                  <a:pt x="432" y="77"/>
                </a:cubicBezTo>
                <a:lnTo>
                  <a:pt x="686" y="76"/>
                </a:lnTo>
                <a:lnTo>
                  <a:pt x="686" y="76"/>
                </a:lnTo>
                <a:cubicBezTo>
                  <a:pt x="707" y="76"/>
                  <a:pt x="724" y="58"/>
                  <a:pt x="724" y="38"/>
                </a:cubicBezTo>
                <a:lnTo>
                  <a:pt x="724" y="38"/>
                </a:lnTo>
                <a:cubicBezTo>
                  <a:pt x="724" y="17"/>
                  <a:pt x="707" y="0"/>
                  <a:pt x="686" y="0"/>
                </a:cubicBezTo>
                <a:lnTo>
                  <a:pt x="686" y="0"/>
                </a:lnTo>
                <a:lnTo>
                  <a:pt x="431" y="1"/>
                </a:lnTo>
                <a:lnTo>
                  <a:pt x="431" y="1"/>
                </a:lnTo>
                <a:cubicBezTo>
                  <a:pt x="317" y="1"/>
                  <a:pt x="209" y="42"/>
                  <a:pt x="128" y="115"/>
                </a:cubicBezTo>
                <a:lnTo>
                  <a:pt x="128" y="115"/>
                </a:lnTo>
                <a:cubicBezTo>
                  <a:pt x="45" y="190"/>
                  <a:pt x="0" y="289"/>
                  <a:pt x="0" y="395"/>
                </a:cubicBezTo>
                <a:lnTo>
                  <a:pt x="0" y="395"/>
                </a:lnTo>
                <a:cubicBezTo>
                  <a:pt x="0" y="501"/>
                  <a:pt x="45" y="600"/>
                  <a:pt x="128" y="675"/>
                </a:cubicBezTo>
                <a:lnTo>
                  <a:pt x="128" y="675"/>
                </a:lnTo>
                <a:cubicBezTo>
                  <a:pt x="209" y="748"/>
                  <a:pt x="317" y="789"/>
                  <a:pt x="431" y="789"/>
                </a:cubicBezTo>
                <a:lnTo>
                  <a:pt x="800" y="789"/>
                </a:lnTo>
                <a:lnTo>
                  <a:pt x="659" y="929"/>
                </a:lnTo>
                <a:lnTo>
                  <a:pt x="659" y="929"/>
                </a:lnTo>
                <a:cubicBezTo>
                  <a:pt x="645" y="943"/>
                  <a:pt x="645" y="968"/>
                  <a:pt x="659" y="983"/>
                </a:cubicBezTo>
                <a:lnTo>
                  <a:pt x="659" y="983"/>
                </a:lnTo>
                <a:cubicBezTo>
                  <a:pt x="667" y="990"/>
                  <a:pt x="676" y="994"/>
                  <a:pt x="686" y="994"/>
                </a:cubicBezTo>
                <a:lnTo>
                  <a:pt x="686" y="994"/>
                </a:lnTo>
                <a:cubicBezTo>
                  <a:pt x="696" y="994"/>
                  <a:pt x="706" y="990"/>
                  <a:pt x="713" y="983"/>
                </a:cubicBezTo>
                <a:lnTo>
                  <a:pt x="918" y="778"/>
                </a:lnTo>
                <a:lnTo>
                  <a:pt x="918" y="778"/>
                </a:lnTo>
                <a:cubicBezTo>
                  <a:pt x="919" y="776"/>
                  <a:pt x="919" y="776"/>
                  <a:pt x="921" y="775"/>
                </a:cubicBezTo>
                <a:lnTo>
                  <a:pt x="921" y="775"/>
                </a:lnTo>
                <a:cubicBezTo>
                  <a:pt x="921" y="775"/>
                  <a:pt x="921" y="774"/>
                  <a:pt x="921" y="773"/>
                </a:cubicBezTo>
                <a:lnTo>
                  <a:pt x="921" y="773"/>
                </a:lnTo>
                <a:cubicBezTo>
                  <a:pt x="922" y="773"/>
                  <a:pt x="922" y="772"/>
                  <a:pt x="922" y="771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20"/>
          <p:cNvSpPr/>
          <p:nvPr/>
        </p:nvSpPr>
        <p:spPr>
          <a:xfrm>
            <a:off x="5181480" y="2000160"/>
            <a:ext cx="236196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>
              <a:lnSpc>
                <a:spcPts val="1531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Model a Neural Network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17" name="CustomShape 21"/>
          <p:cNvSpPr/>
          <p:nvPr/>
        </p:nvSpPr>
        <p:spPr>
          <a:xfrm>
            <a:off x="5181480" y="1650600"/>
            <a:ext cx="211176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1F497D"/>
                </a:solidFill>
                <a:latin typeface="Roboto Medium"/>
                <a:ea typeface="Roboto Medium"/>
              </a:rPr>
              <a:t>Modelling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518" name="CustomShape 22"/>
          <p:cNvSpPr/>
          <p:nvPr/>
        </p:nvSpPr>
        <p:spPr>
          <a:xfrm flipH="1">
            <a:off x="1751760" y="1956960"/>
            <a:ext cx="2285640" cy="227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r">
              <a:lnSpc>
                <a:spcPts val="1531"/>
              </a:lnSpc>
            </a:pPr>
            <a:r>
              <a:rPr lang="en-IN" sz="1100" b="0" strike="noStrike" spc="-1" dirty="0">
                <a:solidFill>
                  <a:srgbClr val="000000"/>
                </a:solidFill>
                <a:latin typeface="Lato Light"/>
                <a:ea typeface="Lato Light"/>
              </a:rPr>
              <a:t>Download Video </a:t>
            </a:r>
            <a:r>
              <a:rPr lang="en-IN" sz="1100" b="0" strike="noStrike" spc="-1" dirty="0" smtClean="0">
                <a:solidFill>
                  <a:srgbClr val="000000"/>
                </a:solidFill>
                <a:latin typeface="Lato Light"/>
                <a:ea typeface="Lato Light"/>
              </a:rPr>
              <a:t>Streams</a:t>
            </a:r>
          </a:p>
        </p:txBody>
      </p:sp>
      <p:sp>
        <p:nvSpPr>
          <p:cNvPr id="519" name="CustomShape 23"/>
          <p:cNvSpPr/>
          <p:nvPr/>
        </p:nvSpPr>
        <p:spPr>
          <a:xfrm flipH="1">
            <a:off x="1880640" y="1637280"/>
            <a:ext cx="215784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N" sz="2000" b="0" strike="noStrike" spc="-1">
                <a:solidFill>
                  <a:srgbClr val="1F497D"/>
                </a:solidFill>
                <a:latin typeface="Roboto Medium"/>
                <a:ea typeface="Roboto Medium"/>
              </a:rPr>
              <a:t>Accumulation   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520" name="CustomShape 24"/>
          <p:cNvSpPr/>
          <p:nvPr/>
        </p:nvSpPr>
        <p:spPr>
          <a:xfrm flipH="1">
            <a:off x="1600200" y="3030480"/>
            <a:ext cx="243792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r">
              <a:lnSpc>
                <a:spcPts val="1531"/>
              </a:lnSpc>
            </a:pPr>
            <a:r>
              <a:rPr lang="en-IN" sz="1100" b="0" strike="noStrike" spc="-1" dirty="0">
                <a:solidFill>
                  <a:srgbClr val="000000"/>
                </a:solidFill>
                <a:latin typeface="Lato Light"/>
                <a:ea typeface="Lato Light"/>
              </a:rPr>
              <a:t>Face Detection and </a:t>
            </a:r>
            <a:r>
              <a:rPr lang="en-IN" sz="1100" b="0" strike="noStrike" spc="-1" dirty="0" smtClean="0">
                <a:solidFill>
                  <a:srgbClr val="000000"/>
                </a:solidFill>
                <a:latin typeface="Lato Light"/>
                <a:ea typeface="Lato Light"/>
              </a:rPr>
              <a:t>Extraction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21" name="CustomShape 25"/>
          <p:cNvSpPr/>
          <p:nvPr/>
        </p:nvSpPr>
        <p:spPr>
          <a:xfrm flipH="1">
            <a:off x="1652760" y="2670120"/>
            <a:ext cx="238536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N" sz="2000" b="0" strike="noStrike" spc="-1">
                <a:solidFill>
                  <a:srgbClr val="1F497D"/>
                </a:solidFill>
                <a:latin typeface="Roboto Medium"/>
                <a:ea typeface="Roboto Medium"/>
              </a:rPr>
              <a:t>Extraction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522" name="CustomShape 26"/>
          <p:cNvSpPr/>
          <p:nvPr/>
        </p:nvSpPr>
        <p:spPr>
          <a:xfrm>
            <a:off x="5181480" y="3030480"/>
            <a:ext cx="243792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>
              <a:lnSpc>
                <a:spcPts val="1531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Train Neural Network with data-set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23" name="CustomShape 27"/>
          <p:cNvSpPr/>
          <p:nvPr/>
        </p:nvSpPr>
        <p:spPr>
          <a:xfrm>
            <a:off x="5181480" y="2652840"/>
            <a:ext cx="226908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1F497D"/>
                </a:solidFill>
                <a:latin typeface="Roboto Medium"/>
                <a:ea typeface="Roboto Medium"/>
              </a:rPr>
              <a:t>Training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524" name="CustomShape 28"/>
          <p:cNvSpPr/>
          <p:nvPr/>
        </p:nvSpPr>
        <p:spPr>
          <a:xfrm flipH="1">
            <a:off x="1675800" y="4021200"/>
            <a:ext cx="236196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r">
              <a:lnSpc>
                <a:spcPts val="1531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Dataset Cleaning &amp; Normalizing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25" name="CustomShape 29"/>
          <p:cNvSpPr/>
          <p:nvPr/>
        </p:nvSpPr>
        <p:spPr>
          <a:xfrm flipH="1">
            <a:off x="1532880" y="3682080"/>
            <a:ext cx="2505600" cy="33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IN" sz="2000" b="0" strike="noStrike" spc="-1">
                <a:solidFill>
                  <a:srgbClr val="1F497D"/>
                </a:solidFill>
                <a:latin typeface="Roboto Medium"/>
                <a:ea typeface="Roboto Medium"/>
              </a:rPr>
              <a:t>Preparation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526" name="CustomShape 30"/>
          <p:cNvSpPr/>
          <p:nvPr/>
        </p:nvSpPr>
        <p:spPr>
          <a:xfrm>
            <a:off x="5181480" y="4021200"/>
            <a:ext cx="2107440" cy="22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>
              <a:lnSpc>
                <a:spcPts val="1531"/>
              </a:lnSpc>
            </a:pPr>
            <a:r>
              <a:rPr lang="en-IN" sz="1100" b="0" strike="noStrike" spc="-1">
                <a:solidFill>
                  <a:srgbClr val="000000"/>
                </a:solidFill>
                <a:latin typeface="Lato Light"/>
                <a:ea typeface="Lato Light"/>
              </a:rPr>
              <a:t>Analyse Accuracy of Model</a:t>
            </a:r>
            <a:endParaRPr lang="en-IN" sz="1100" b="0" strike="noStrike" spc="-1">
              <a:latin typeface="Arial"/>
            </a:endParaRPr>
          </a:p>
        </p:txBody>
      </p:sp>
      <p:sp>
        <p:nvSpPr>
          <p:cNvPr id="527" name="CustomShape 31"/>
          <p:cNvSpPr/>
          <p:nvPr/>
        </p:nvSpPr>
        <p:spPr>
          <a:xfrm>
            <a:off x="5181480" y="3708000"/>
            <a:ext cx="2467440" cy="30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17280" rIns="34200" bIns="1728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F497D"/>
                </a:solidFill>
                <a:latin typeface="Roboto Medium"/>
                <a:ea typeface="Roboto Medium"/>
              </a:rPr>
              <a:t>Analysis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528" name="Group 32"/>
          <p:cNvGrpSpPr/>
          <p:nvPr/>
        </p:nvGrpSpPr>
        <p:grpSpPr>
          <a:xfrm>
            <a:off x="4055400" y="1261440"/>
            <a:ext cx="1108440" cy="3288600"/>
            <a:chOff x="4055400" y="1261440"/>
            <a:chExt cx="1108440" cy="3288600"/>
          </a:xfrm>
        </p:grpSpPr>
        <p:sp>
          <p:nvSpPr>
            <p:cNvPr id="529" name="CustomShape 33"/>
            <p:cNvSpPr/>
            <p:nvPr/>
          </p:nvSpPr>
          <p:spPr>
            <a:xfrm>
              <a:off x="4083840" y="4453200"/>
              <a:ext cx="159120" cy="96840"/>
            </a:xfrm>
            <a:custGeom>
              <a:avLst/>
              <a:gdLst/>
              <a:ahLst/>
              <a:cxnLst/>
              <a:rect l="l" t="t" r="r" b="b"/>
              <a:pathLst>
                <a:path w="441" h="271">
                  <a:moveTo>
                    <a:pt x="415" y="270"/>
                  </a:moveTo>
                  <a:lnTo>
                    <a:pt x="22" y="270"/>
                  </a:lnTo>
                  <a:lnTo>
                    <a:pt x="0" y="0"/>
                  </a:lnTo>
                  <a:lnTo>
                    <a:pt x="440" y="0"/>
                  </a:lnTo>
                  <a:lnTo>
                    <a:pt x="415" y="270"/>
                  </a:lnTo>
                </a:path>
              </a:pathLst>
            </a:custGeom>
            <a:solidFill>
              <a:srgbClr val="2D2E6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34"/>
            <p:cNvSpPr/>
            <p:nvPr/>
          </p:nvSpPr>
          <p:spPr>
            <a:xfrm>
              <a:off x="4971240" y="4453200"/>
              <a:ext cx="159120" cy="96840"/>
            </a:xfrm>
            <a:custGeom>
              <a:avLst/>
              <a:gdLst/>
              <a:ahLst/>
              <a:cxnLst/>
              <a:rect l="l" t="t" r="r" b="b"/>
              <a:pathLst>
                <a:path w="441" h="271">
                  <a:moveTo>
                    <a:pt x="415" y="270"/>
                  </a:moveTo>
                  <a:lnTo>
                    <a:pt x="22" y="270"/>
                  </a:lnTo>
                  <a:lnTo>
                    <a:pt x="0" y="0"/>
                  </a:lnTo>
                  <a:lnTo>
                    <a:pt x="440" y="0"/>
                  </a:lnTo>
                  <a:lnTo>
                    <a:pt x="415" y="270"/>
                  </a:lnTo>
                </a:path>
              </a:pathLst>
            </a:custGeom>
            <a:solidFill>
              <a:srgbClr val="2D2E6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CustomShape 35"/>
            <p:cNvSpPr/>
            <p:nvPr/>
          </p:nvSpPr>
          <p:spPr>
            <a:xfrm>
              <a:off x="4055400" y="1261440"/>
              <a:ext cx="1108440" cy="3202560"/>
            </a:xfrm>
            <a:custGeom>
              <a:avLst/>
              <a:gdLst/>
              <a:ahLst/>
              <a:cxnLst/>
              <a:rect l="l" t="t" r="r" b="b"/>
              <a:pathLst>
                <a:path w="3065" h="8854">
                  <a:moveTo>
                    <a:pt x="3064" y="8853"/>
                  </a:moveTo>
                  <a:lnTo>
                    <a:pt x="0" y="8853"/>
                  </a:lnTo>
                  <a:lnTo>
                    <a:pt x="0" y="0"/>
                  </a:lnTo>
                  <a:lnTo>
                    <a:pt x="3064" y="0"/>
                  </a:lnTo>
                  <a:lnTo>
                    <a:pt x="3064" y="88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CustomShape 36"/>
            <p:cNvSpPr/>
            <p:nvPr/>
          </p:nvSpPr>
          <p:spPr>
            <a:xfrm>
              <a:off x="4101480" y="1401840"/>
              <a:ext cx="1014480" cy="3062160"/>
            </a:xfrm>
            <a:custGeom>
              <a:avLst/>
              <a:gdLst/>
              <a:ahLst/>
              <a:cxnLst/>
              <a:rect l="l" t="t" r="r" b="b"/>
              <a:pathLst>
                <a:path w="2803" h="8467">
                  <a:moveTo>
                    <a:pt x="2802" y="8466"/>
                  </a:moveTo>
                  <a:lnTo>
                    <a:pt x="2802" y="8466"/>
                  </a:lnTo>
                  <a:cubicBezTo>
                    <a:pt x="0" y="8466"/>
                    <a:pt x="0" y="8466"/>
                    <a:pt x="0" y="846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2"/>
                    <a:pt x="42" y="0"/>
                    <a:pt x="96" y="0"/>
                  </a:cubicBezTo>
                  <a:cubicBezTo>
                    <a:pt x="2706" y="0"/>
                    <a:pt x="2706" y="0"/>
                    <a:pt x="2706" y="0"/>
                  </a:cubicBezTo>
                  <a:cubicBezTo>
                    <a:pt x="2760" y="0"/>
                    <a:pt x="2802" y="42"/>
                    <a:pt x="2802" y="96"/>
                  </a:cubicBezTo>
                  <a:lnTo>
                    <a:pt x="2802" y="846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CustomShape 37"/>
            <p:cNvSpPr/>
            <p:nvPr/>
          </p:nvSpPr>
          <p:spPr>
            <a:xfrm>
              <a:off x="4133520" y="143532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5">
                  <a:moveTo>
                    <a:pt x="2558" y="554"/>
                  </a:moveTo>
                  <a:lnTo>
                    <a:pt x="2558" y="554"/>
                  </a:lnTo>
                  <a:cubicBezTo>
                    <a:pt x="74" y="554"/>
                    <a:pt x="74" y="554"/>
                    <a:pt x="74" y="554"/>
                  </a:cubicBezTo>
                  <a:cubicBezTo>
                    <a:pt x="34" y="554"/>
                    <a:pt x="0" y="520"/>
                    <a:pt x="0" y="4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6"/>
                  </a:cubicBezTo>
                  <a:cubicBezTo>
                    <a:pt x="2635" y="477"/>
                    <a:pt x="2635" y="477"/>
                    <a:pt x="2635" y="477"/>
                  </a:cubicBezTo>
                  <a:cubicBezTo>
                    <a:pt x="2635" y="520"/>
                    <a:pt x="2601" y="554"/>
                    <a:pt x="2558" y="5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CustomShape 38"/>
            <p:cNvSpPr/>
            <p:nvPr/>
          </p:nvSpPr>
          <p:spPr>
            <a:xfrm>
              <a:off x="4179600" y="148320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39"/>
            <p:cNvSpPr/>
            <p:nvPr/>
          </p:nvSpPr>
          <p:spPr>
            <a:xfrm>
              <a:off x="4179600" y="152784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CustomShape 40"/>
            <p:cNvSpPr/>
            <p:nvPr/>
          </p:nvSpPr>
          <p:spPr>
            <a:xfrm>
              <a:off x="4179600" y="157248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CustomShape 41"/>
            <p:cNvSpPr/>
            <p:nvPr/>
          </p:nvSpPr>
          <p:spPr>
            <a:xfrm>
              <a:off x="4782960" y="151488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1">
                  <a:moveTo>
                    <a:pt x="120" y="60"/>
                  </a:moveTo>
                  <a:lnTo>
                    <a:pt x="120" y="60"/>
                  </a:lnTo>
                  <a:cubicBezTo>
                    <a:pt x="120" y="94"/>
                    <a:pt x="91" y="120"/>
                    <a:pt x="60" y="120"/>
                  </a:cubicBezTo>
                  <a:cubicBezTo>
                    <a:pt x="26" y="120"/>
                    <a:pt x="0" y="94"/>
                    <a:pt x="0" y="60"/>
                  </a:cubicBezTo>
                  <a:cubicBezTo>
                    <a:pt x="0" y="29"/>
                    <a:pt x="26" y="0"/>
                    <a:pt x="60" y="0"/>
                  </a:cubicBezTo>
                  <a:cubicBezTo>
                    <a:pt x="91" y="0"/>
                    <a:pt x="120" y="29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CustomShape 42"/>
            <p:cNvSpPr/>
            <p:nvPr/>
          </p:nvSpPr>
          <p:spPr>
            <a:xfrm>
              <a:off x="4876920" y="151488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1">
                  <a:moveTo>
                    <a:pt x="119" y="60"/>
                  </a:moveTo>
                  <a:lnTo>
                    <a:pt x="119" y="60"/>
                  </a:lnTo>
                  <a:cubicBezTo>
                    <a:pt x="119" y="94"/>
                    <a:pt x="94" y="120"/>
                    <a:pt x="60" y="120"/>
                  </a:cubicBezTo>
                  <a:cubicBezTo>
                    <a:pt x="28" y="120"/>
                    <a:pt x="0" y="94"/>
                    <a:pt x="0" y="60"/>
                  </a:cubicBezTo>
                  <a:cubicBezTo>
                    <a:pt x="0" y="29"/>
                    <a:pt x="28" y="0"/>
                    <a:pt x="60" y="0"/>
                  </a:cubicBezTo>
                  <a:cubicBezTo>
                    <a:pt x="94" y="0"/>
                    <a:pt x="119" y="29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CustomShape 43"/>
            <p:cNvSpPr/>
            <p:nvPr/>
          </p:nvSpPr>
          <p:spPr>
            <a:xfrm>
              <a:off x="4971240" y="151488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6" y="60"/>
                  </a:moveTo>
                  <a:lnTo>
                    <a:pt x="116" y="60"/>
                  </a:lnTo>
                  <a:cubicBezTo>
                    <a:pt x="116" y="94"/>
                    <a:pt x="90" y="120"/>
                    <a:pt x="56" y="120"/>
                  </a:cubicBezTo>
                  <a:cubicBezTo>
                    <a:pt x="25" y="120"/>
                    <a:pt x="0" y="94"/>
                    <a:pt x="0" y="60"/>
                  </a:cubicBezTo>
                  <a:cubicBezTo>
                    <a:pt x="0" y="29"/>
                    <a:pt x="25" y="0"/>
                    <a:pt x="56" y="0"/>
                  </a:cubicBezTo>
                  <a:cubicBezTo>
                    <a:pt x="90" y="0"/>
                    <a:pt x="116" y="29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CustomShape 44"/>
            <p:cNvSpPr/>
            <p:nvPr/>
          </p:nvSpPr>
          <p:spPr>
            <a:xfrm>
              <a:off x="4133520" y="1669680"/>
              <a:ext cx="953640" cy="199080"/>
            </a:xfrm>
            <a:custGeom>
              <a:avLst/>
              <a:gdLst/>
              <a:ahLst/>
              <a:cxnLst/>
              <a:rect l="l" t="t" r="r" b="b"/>
              <a:pathLst>
                <a:path w="2636" h="552">
                  <a:moveTo>
                    <a:pt x="2558" y="551"/>
                  </a:moveTo>
                  <a:lnTo>
                    <a:pt x="2558" y="551"/>
                  </a:lnTo>
                  <a:cubicBezTo>
                    <a:pt x="74" y="551"/>
                    <a:pt x="74" y="551"/>
                    <a:pt x="74" y="551"/>
                  </a:cubicBezTo>
                  <a:cubicBezTo>
                    <a:pt x="34" y="551"/>
                    <a:pt x="0" y="517"/>
                    <a:pt x="0" y="4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4"/>
                  </a:cubicBezTo>
                  <a:cubicBezTo>
                    <a:pt x="2635" y="474"/>
                    <a:pt x="2635" y="474"/>
                    <a:pt x="2635" y="474"/>
                  </a:cubicBezTo>
                  <a:cubicBezTo>
                    <a:pt x="2635" y="517"/>
                    <a:pt x="2601" y="551"/>
                    <a:pt x="2558" y="5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45"/>
            <p:cNvSpPr/>
            <p:nvPr/>
          </p:nvSpPr>
          <p:spPr>
            <a:xfrm>
              <a:off x="4179600" y="171756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CustomShape 46"/>
            <p:cNvSpPr/>
            <p:nvPr/>
          </p:nvSpPr>
          <p:spPr>
            <a:xfrm>
              <a:off x="4179600" y="176220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CustomShape 47"/>
            <p:cNvSpPr/>
            <p:nvPr/>
          </p:nvSpPr>
          <p:spPr>
            <a:xfrm>
              <a:off x="4179600" y="180684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CustomShape 48"/>
            <p:cNvSpPr/>
            <p:nvPr/>
          </p:nvSpPr>
          <p:spPr>
            <a:xfrm>
              <a:off x="4782960" y="174960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18">
                  <a:moveTo>
                    <a:pt x="120" y="60"/>
                  </a:moveTo>
                  <a:lnTo>
                    <a:pt x="120" y="60"/>
                  </a:lnTo>
                  <a:cubicBezTo>
                    <a:pt x="120" y="91"/>
                    <a:pt x="91" y="117"/>
                    <a:pt x="60" y="117"/>
                  </a:cubicBezTo>
                  <a:cubicBezTo>
                    <a:pt x="26" y="117"/>
                    <a:pt x="0" y="91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91" y="0"/>
                    <a:pt x="120" y="26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CustomShape 49"/>
            <p:cNvSpPr/>
            <p:nvPr/>
          </p:nvSpPr>
          <p:spPr>
            <a:xfrm>
              <a:off x="4876920" y="174960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18">
                  <a:moveTo>
                    <a:pt x="119" y="60"/>
                  </a:moveTo>
                  <a:lnTo>
                    <a:pt x="119" y="60"/>
                  </a:lnTo>
                  <a:cubicBezTo>
                    <a:pt x="119" y="91"/>
                    <a:pt x="94" y="117"/>
                    <a:pt x="60" y="117"/>
                  </a:cubicBezTo>
                  <a:cubicBezTo>
                    <a:pt x="28" y="117"/>
                    <a:pt x="0" y="91"/>
                    <a:pt x="0" y="60"/>
                  </a:cubicBezTo>
                  <a:cubicBezTo>
                    <a:pt x="0" y="26"/>
                    <a:pt x="28" y="0"/>
                    <a:pt x="60" y="0"/>
                  </a:cubicBezTo>
                  <a:cubicBezTo>
                    <a:pt x="94" y="0"/>
                    <a:pt x="119" y="26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CustomShape 50"/>
            <p:cNvSpPr/>
            <p:nvPr/>
          </p:nvSpPr>
          <p:spPr>
            <a:xfrm>
              <a:off x="4971240" y="174960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18">
                  <a:moveTo>
                    <a:pt x="116" y="60"/>
                  </a:moveTo>
                  <a:lnTo>
                    <a:pt x="116" y="60"/>
                  </a:lnTo>
                  <a:cubicBezTo>
                    <a:pt x="116" y="91"/>
                    <a:pt x="90" y="117"/>
                    <a:pt x="56" y="117"/>
                  </a:cubicBezTo>
                  <a:cubicBezTo>
                    <a:pt x="25" y="117"/>
                    <a:pt x="0" y="91"/>
                    <a:pt x="0" y="60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90" y="0"/>
                    <a:pt x="116" y="26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51"/>
            <p:cNvSpPr/>
            <p:nvPr/>
          </p:nvSpPr>
          <p:spPr>
            <a:xfrm>
              <a:off x="4133520" y="190260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5">
                  <a:moveTo>
                    <a:pt x="2558" y="554"/>
                  </a:moveTo>
                  <a:lnTo>
                    <a:pt x="2558" y="554"/>
                  </a:lnTo>
                  <a:cubicBezTo>
                    <a:pt x="74" y="554"/>
                    <a:pt x="74" y="554"/>
                    <a:pt x="74" y="554"/>
                  </a:cubicBezTo>
                  <a:cubicBezTo>
                    <a:pt x="34" y="554"/>
                    <a:pt x="0" y="520"/>
                    <a:pt x="0" y="4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7"/>
                  </a:cubicBezTo>
                  <a:cubicBezTo>
                    <a:pt x="2635" y="477"/>
                    <a:pt x="2635" y="477"/>
                    <a:pt x="2635" y="477"/>
                  </a:cubicBezTo>
                  <a:cubicBezTo>
                    <a:pt x="2635" y="520"/>
                    <a:pt x="2601" y="554"/>
                    <a:pt x="2558" y="5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52"/>
            <p:cNvSpPr/>
            <p:nvPr/>
          </p:nvSpPr>
          <p:spPr>
            <a:xfrm>
              <a:off x="4179600" y="195192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53"/>
            <p:cNvSpPr/>
            <p:nvPr/>
          </p:nvSpPr>
          <p:spPr>
            <a:xfrm>
              <a:off x="4179600" y="199656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CustomShape 54"/>
            <p:cNvSpPr/>
            <p:nvPr/>
          </p:nvSpPr>
          <p:spPr>
            <a:xfrm>
              <a:off x="4179600" y="204120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CustomShape 55"/>
            <p:cNvSpPr/>
            <p:nvPr/>
          </p:nvSpPr>
          <p:spPr>
            <a:xfrm>
              <a:off x="4782960" y="1982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0">
                  <a:moveTo>
                    <a:pt x="120" y="59"/>
                  </a:moveTo>
                  <a:lnTo>
                    <a:pt x="120" y="59"/>
                  </a:lnTo>
                  <a:cubicBezTo>
                    <a:pt x="120" y="93"/>
                    <a:pt x="91" y="119"/>
                    <a:pt x="60" y="119"/>
                  </a:cubicBezTo>
                  <a:cubicBezTo>
                    <a:pt x="26" y="119"/>
                    <a:pt x="0" y="93"/>
                    <a:pt x="0" y="59"/>
                  </a:cubicBezTo>
                  <a:cubicBezTo>
                    <a:pt x="0" y="28"/>
                    <a:pt x="26" y="0"/>
                    <a:pt x="60" y="0"/>
                  </a:cubicBezTo>
                  <a:cubicBezTo>
                    <a:pt x="91" y="0"/>
                    <a:pt x="120" y="28"/>
                    <a:pt x="120" y="59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CustomShape 56"/>
            <p:cNvSpPr/>
            <p:nvPr/>
          </p:nvSpPr>
          <p:spPr>
            <a:xfrm>
              <a:off x="4876920" y="1982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0">
                  <a:moveTo>
                    <a:pt x="119" y="59"/>
                  </a:moveTo>
                  <a:lnTo>
                    <a:pt x="119" y="59"/>
                  </a:lnTo>
                  <a:cubicBezTo>
                    <a:pt x="119" y="93"/>
                    <a:pt x="94" y="119"/>
                    <a:pt x="60" y="119"/>
                  </a:cubicBezTo>
                  <a:cubicBezTo>
                    <a:pt x="28" y="119"/>
                    <a:pt x="0" y="93"/>
                    <a:pt x="0" y="59"/>
                  </a:cubicBezTo>
                  <a:cubicBezTo>
                    <a:pt x="0" y="28"/>
                    <a:pt x="28" y="0"/>
                    <a:pt x="60" y="0"/>
                  </a:cubicBezTo>
                  <a:cubicBezTo>
                    <a:pt x="94" y="0"/>
                    <a:pt x="119" y="28"/>
                    <a:pt x="119" y="59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CustomShape 57"/>
            <p:cNvSpPr/>
            <p:nvPr/>
          </p:nvSpPr>
          <p:spPr>
            <a:xfrm>
              <a:off x="4971240" y="1982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0">
                  <a:moveTo>
                    <a:pt x="116" y="59"/>
                  </a:moveTo>
                  <a:lnTo>
                    <a:pt x="116" y="59"/>
                  </a:lnTo>
                  <a:cubicBezTo>
                    <a:pt x="116" y="93"/>
                    <a:pt x="90" y="119"/>
                    <a:pt x="56" y="119"/>
                  </a:cubicBezTo>
                  <a:cubicBezTo>
                    <a:pt x="25" y="119"/>
                    <a:pt x="0" y="93"/>
                    <a:pt x="0" y="59"/>
                  </a:cubicBezTo>
                  <a:cubicBezTo>
                    <a:pt x="0" y="28"/>
                    <a:pt x="25" y="0"/>
                    <a:pt x="56" y="0"/>
                  </a:cubicBezTo>
                  <a:cubicBezTo>
                    <a:pt x="90" y="0"/>
                    <a:pt x="116" y="28"/>
                    <a:pt x="116" y="59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58"/>
            <p:cNvSpPr/>
            <p:nvPr/>
          </p:nvSpPr>
          <p:spPr>
            <a:xfrm>
              <a:off x="4133520" y="2136960"/>
              <a:ext cx="953640" cy="199080"/>
            </a:xfrm>
            <a:custGeom>
              <a:avLst/>
              <a:gdLst/>
              <a:ahLst/>
              <a:cxnLst/>
              <a:rect l="l" t="t" r="r" b="b"/>
              <a:pathLst>
                <a:path w="2636" h="552">
                  <a:moveTo>
                    <a:pt x="2558" y="551"/>
                  </a:moveTo>
                  <a:lnTo>
                    <a:pt x="2558" y="551"/>
                  </a:lnTo>
                  <a:cubicBezTo>
                    <a:pt x="74" y="551"/>
                    <a:pt x="74" y="551"/>
                    <a:pt x="74" y="551"/>
                  </a:cubicBezTo>
                  <a:cubicBezTo>
                    <a:pt x="34" y="551"/>
                    <a:pt x="0" y="517"/>
                    <a:pt x="0" y="4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7"/>
                  </a:cubicBezTo>
                  <a:cubicBezTo>
                    <a:pt x="2635" y="477"/>
                    <a:pt x="2635" y="477"/>
                    <a:pt x="2635" y="477"/>
                  </a:cubicBezTo>
                  <a:cubicBezTo>
                    <a:pt x="2635" y="517"/>
                    <a:pt x="2601" y="551"/>
                    <a:pt x="2558" y="5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CustomShape 59"/>
            <p:cNvSpPr/>
            <p:nvPr/>
          </p:nvSpPr>
          <p:spPr>
            <a:xfrm>
              <a:off x="4179600" y="218484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CustomShape 60"/>
            <p:cNvSpPr/>
            <p:nvPr/>
          </p:nvSpPr>
          <p:spPr>
            <a:xfrm>
              <a:off x="4179600" y="223128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CustomShape 61"/>
            <p:cNvSpPr/>
            <p:nvPr/>
          </p:nvSpPr>
          <p:spPr>
            <a:xfrm>
              <a:off x="4179600" y="227412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62"/>
            <p:cNvSpPr/>
            <p:nvPr/>
          </p:nvSpPr>
          <p:spPr>
            <a:xfrm>
              <a:off x="4782960" y="221688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0">
                  <a:moveTo>
                    <a:pt x="120" y="59"/>
                  </a:moveTo>
                  <a:lnTo>
                    <a:pt x="120" y="59"/>
                  </a:lnTo>
                  <a:cubicBezTo>
                    <a:pt x="120" y="91"/>
                    <a:pt x="91" y="119"/>
                    <a:pt x="60" y="119"/>
                  </a:cubicBezTo>
                  <a:cubicBezTo>
                    <a:pt x="26" y="119"/>
                    <a:pt x="0" y="91"/>
                    <a:pt x="0" y="59"/>
                  </a:cubicBezTo>
                  <a:cubicBezTo>
                    <a:pt x="0" y="25"/>
                    <a:pt x="26" y="0"/>
                    <a:pt x="60" y="0"/>
                  </a:cubicBezTo>
                  <a:cubicBezTo>
                    <a:pt x="91" y="0"/>
                    <a:pt x="120" y="25"/>
                    <a:pt x="120" y="59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63"/>
            <p:cNvSpPr/>
            <p:nvPr/>
          </p:nvSpPr>
          <p:spPr>
            <a:xfrm>
              <a:off x="4876920" y="221688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0">
                  <a:moveTo>
                    <a:pt x="119" y="59"/>
                  </a:moveTo>
                  <a:lnTo>
                    <a:pt x="119" y="59"/>
                  </a:lnTo>
                  <a:cubicBezTo>
                    <a:pt x="119" y="91"/>
                    <a:pt x="94" y="119"/>
                    <a:pt x="60" y="119"/>
                  </a:cubicBezTo>
                  <a:cubicBezTo>
                    <a:pt x="28" y="119"/>
                    <a:pt x="0" y="91"/>
                    <a:pt x="0" y="59"/>
                  </a:cubicBezTo>
                  <a:cubicBezTo>
                    <a:pt x="0" y="25"/>
                    <a:pt x="28" y="0"/>
                    <a:pt x="60" y="0"/>
                  </a:cubicBezTo>
                  <a:cubicBezTo>
                    <a:pt x="94" y="0"/>
                    <a:pt x="119" y="25"/>
                    <a:pt x="119" y="59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64"/>
            <p:cNvSpPr/>
            <p:nvPr/>
          </p:nvSpPr>
          <p:spPr>
            <a:xfrm>
              <a:off x="4971240" y="221688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0">
                  <a:moveTo>
                    <a:pt x="116" y="59"/>
                  </a:moveTo>
                  <a:lnTo>
                    <a:pt x="116" y="59"/>
                  </a:lnTo>
                  <a:cubicBezTo>
                    <a:pt x="116" y="91"/>
                    <a:pt x="90" y="119"/>
                    <a:pt x="56" y="119"/>
                  </a:cubicBezTo>
                  <a:cubicBezTo>
                    <a:pt x="25" y="119"/>
                    <a:pt x="0" y="91"/>
                    <a:pt x="0" y="59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90" y="0"/>
                    <a:pt x="116" y="25"/>
                    <a:pt x="116" y="59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65"/>
            <p:cNvSpPr/>
            <p:nvPr/>
          </p:nvSpPr>
          <p:spPr>
            <a:xfrm>
              <a:off x="4133520" y="236988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5">
                  <a:moveTo>
                    <a:pt x="2558" y="554"/>
                  </a:moveTo>
                  <a:lnTo>
                    <a:pt x="2558" y="554"/>
                  </a:lnTo>
                  <a:cubicBezTo>
                    <a:pt x="74" y="554"/>
                    <a:pt x="74" y="554"/>
                    <a:pt x="74" y="554"/>
                  </a:cubicBezTo>
                  <a:cubicBezTo>
                    <a:pt x="34" y="554"/>
                    <a:pt x="0" y="520"/>
                    <a:pt x="0" y="4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7"/>
                  </a:cubicBezTo>
                  <a:cubicBezTo>
                    <a:pt x="2635" y="478"/>
                    <a:pt x="2635" y="478"/>
                    <a:pt x="2635" y="478"/>
                  </a:cubicBezTo>
                  <a:cubicBezTo>
                    <a:pt x="2635" y="520"/>
                    <a:pt x="2601" y="554"/>
                    <a:pt x="2558" y="5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CustomShape 66"/>
            <p:cNvSpPr/>
            <p:nvPr/>
          </p:nvSpPr>
          <p:spPr>
            <a:xfrm>
              <a:off x="4179600" y="241920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CustomShape 67"/>
            <p:cNvSpPr/>
            <p:nvPr/>
          </p:nvSpPr>
          <p:spPr>
            <a:xfrm>
              <a:off x="4179600" y="246420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68"/>
            <p:cNvSpPr/>
            <p:nvPr/>
          </p:nvSpPr>
          <p:spPr>
            <a:xfrm>
              <a:off x="4179600" y="250884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9"/>
            <p:cNvSpPr/>
            <p:nvPr/>
          </p:nvSpPr>
          <p:spPr>
            <a:xfrm>
              <a:off x="4782960" y="24512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17">
                  <a:moveTo>
                    <a:pt x="120" y="57"/>
                  </a:moveTo>
                  <a:lnTo>
                    <a:pt x="120" y="57"/>
                  </a:lnTo>
                  <a:cubicBezTo>
                    <a:pt x="120" y="91"/>
                    <a:pt x="91" y="116"/>
                    <a:pt x="60" y="116"/>
                  </a:cubicBezTo>
                  <a:cubicBezTo>
                    <a:pt x="26" y="116"/>
                    <a:pt x="0" y="91"/>
                    <a:pt x="0" y="57"/>
                  </a:cubicBezTo>
                  <a:cubicBezTo>
                    <a:pt x="0" y="25"/>
                    <a:pt x="26" y="0"/>
                    <a:pt x="60" y="0"/>
                  </a:cubicBezTo>
                  <a:cubicBezTo>
                    <a:pt x="91" y="0"/>
                    <a:pt x="120" y="25"/>
                    <a:pt x="120" y="57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0"/>
            <p:cNvSpPr/>
            <p:nvPr/>
          </p:nvSpPr>
          <p:spPr>
            <a:xfrm>
              <a:off x="4876920" y="24512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17">
                  <a:moveTo>
                    <a:pt x="119" y="57"/>
                  </a:moveTo>
                  <a:lnTo>
                    <a:pt x="119" y="57"/>
                  </a:lnTo>
                  <a:cubicBezTo>
                    <a:pt x="119" y="91"/>
                    <a:pt x="94" y="116"/>
                    <a:pt x="60" y="116"/>
                  </a:cubicBezTo>
                  <a:cubicBezTo>
                    <a:pt x="28" y="116"/>
                    <a:pt x="0" y="91"/>
                    <a:pt x="0" y="57"/>
                  </a:cubicBezTo>
                  <a:cubicBezTo>
                    <a:pt x="0" y="25"/>
                    <a:pt x="28" y="0"/>
                    <a:pt x="60" y="0"/>
                  </a:cubicBezTo>
                  <a:cubicBezTo>
                    <a:pt x="94" y="0"/>
                    <a:pt x="119" y="25"/>
                    <a:pt x="119" y="57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71"/>
            <p:cNvSpPr/>
            <p:nvPr/>
          </p:nvSpPr>
          <p:spPr>
            <a:xfrm>
              <a:off x="4971240" y="24512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17">
                  <a:moveTo>
                    <a:pt x="116" y="57"/>
                  </a:moveTo>
                  <a:lnTo>
                    <a:pt x="116" y="57"/>
                  </a:lnTo>
                  <a:cubicBezTo>
                    <a:pt x="116" y="91"/>
                    <a:pt x="90" y="116"/>
                    <a:pt x="56" y="116"/>
                  </a:cubicBezTo>
                  <a:cubicBezTo>
                    <a:pt x="25" y="116"/>
                    <a:pt x="0" y="91"/>
                    <a:pt x="0" y="57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90" y="0"/>
                    <a:pt x="116" y="25"/>
                    <a:pt x="116" y="57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72"/>
            <p:cNvSpPr/>
            <p:nvPr/>
          </p:nvSpPr>
          <p:spPr>
            <a:xfrm>
              <a:off x="4133520" y="260424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5">
                  <a:moveTo>
                    <a:pt x="2558" y="554"/>
                  </a:moveTo>
                  <a:lnTo>
                    <a:pt x="2558" y="554"/>
                  </a:lnTo>
                  <a:cubicBezTo>
                    <a:pt x="74" y="554"/>
                    <a:pt x="74" y="554"/>
                    <a:pt x="74" y="554"/>
                  </a:cubicBezTo>
                  <a:cubicBezTo>
                    <a:pt x="34" y="554"/>
                    <a:pt x="0" y="517"/>
                    <a:pt x="0" y="4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7"/>
                  </a:cubicBezTo>
                  <a:cubicBezTo>
                    <a:pt x="2635" y="478"/>
                    <a:pt x="2635" y="478"/>
                    <a:pt x="2635" y="478"/>
                  </a:cubicBezTo>
                  <a:cubicBezTo>
                    <a:pt x="2635" y="517"/>
                    <a:pt x="2601" y="554"/>
                    <a:pt x="2558" y="5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73"/>
            <p:cNvSpPr/>
            <p:nvPr/>
          </p:nvSpPr>
          <p:spPr>
            <a:xfrm>
              <a:off x="4179600" y="265392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74"/>
            <p:cNvSpPr/>
            <p:nvPr/>
          </p:nvSpPr>
          <p:spPr>
            <a:xfrm>
              <a:off x="4179600" y="269856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75"/>
            <p:cNvSpPr/>
            <p:nvPr/>
          </p:nvSpPr>
          <p:spPr>
            <a:xfrm>
              <a:off x="4179600" y="274176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76"/>
            <p:cNvSpPr/>
            <p:nvPr/>
          </p:nvSpPr>
          <p:spPr>
            <a:xfrm>
              <a:off x="4782960" y="2684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0">
                  <a:moveTo>
                    <a:pt x="120" y="60"/>
                  </a:moveTo>
                  <a:lnTo>
                    <a:pt x="120" y="60"/>
                  </a:lnTo>
                  <a:cubicBezTo>
                    <a:pt x="120" y="91"/>
                    <a:pt x="91" y="119"/>
                    <a:pt x="60" y="119"/>
                  </a:cubicBezTo>
                  <a:cubicBezTo>
                    <a:pt x="26" y="119"/>
                    <a:pt x="0" y="91"/>
                    <a:pt x="0" y="60"/>
                  </a:cubicBezTo>
                  <a:cubicBezTo>
                    <a:pt x="0" y="25"/>
                    <a:pt x="26" y="0"/>
                    <a:pt x="60" y="0"/>
                  </a:cubicBezTo>
                  <a:cubicBezTo>
                    <a:pt x="91" y="0"/>
                    <a:pt x="120" y="25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77"/>
            <p:cNvSpPr/>
            <p:nvPr/>
          </p:nvSpPr>
          <p:spPr>
            <a:xfrm>
              <a:off x="4876920" y="2684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0">
                  <a:moveTo>
                    <a:pt x="119" y="60"/>
                  </a:moveTo>
                  <a:lnTo>
                    <a:pt x="119" y="60"/>
                  </a:lnTo>
                  <a:cubicBezTo>
                    <a:pt x="119" y="91"/>
                    <a:pt x="94" y="119"/>
                    <a:pt x="60" y="119"/>
                  </a:cubicBezTo>
                  <a:cubicBezTo>
                    <a:pt x="28" y="119"/>
                    <a:pt x="0" y="91"/>
                    <a:pt x="0" y="60"/>
                  </a:cubicBezTo>
                  <a:cubicBezTo>
                    <a:pt x="0" y="25"/>
                    <a:pt x="28" y="0"/>
                    <a:pt x="60" y="0"/>
                  </a:cubicBezTo>
                  <a:cubicBezTo>
                    <a:pt x="94" y="0"/>
                    <a:pt x="119" y="25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78"/>
            <p:cNvSpPr/>
            <p:nvPr/>
          </p:nvSpPr>
          <p:spPr>
            <a:xfrm>
              <a:off x="4971240" y="2684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0">
                  <a:moveTo>
                    <a:pt x="116" y="60"/>
                  </a:moveTo>
                  <a:lnTo>
                    <a:pt x="116" y="60"/>
                  </a:lnTo>
                  <a:cubicBezTo>
                    <a:pt x="116" y="91"/>
                    <a:pt x="90" y="119"/>
                    <a:pt x="56" y="119"/>
                  </a:cubicBezTo>
                  <a:cubicBezTo>
                    <a:pt x="25" y="119"/>
                    <a:pt x="0" y="91"/>
                    <a:pt x="0" y="60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90" y="0"/>
                    <a:pt x="116" y="25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79"/>
            <p:cNvSpPr/>
            <p:nvPr/>
          </p:nvSpPr>
          <p:spPr>
            <a:xfrm>
              <a:off x="4133520" y="2838960"/>
              <a:ext cx="953640" cy="199080"/>
            </a:xfrm>
            <a:custGeom>
              <a:avLst/>
              <a:gdLst/>
              <a:ahLst/>
              <a:cxnLst/>
              <a:rect l="l" t="t" r="r" b="b"/>
              <a:pathLst>
                <a:path w="2636" h="552">
                  <a:moveTo>
                    <a:pt x="2558" y="551"/>
                  </a:moveTo>
                  <a:lnTo>
                    <a:pt x="2558" y="551"/>
                  </a:lnTo>
                  <a:cubicBezTo>
                    <a:pt x="74" y="551"/>
                    <a:pt x="74" y="551"/>
                    <a:pt x="74" y="551"/>
                  </a:cubicBezTo>
                  <a:cubicBezTo>
                    <a:pt x="34" y="551"/>
                    <a:pt x="0" y="516"/>
                    <a:pt x="0" y="4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4"/>
                  </a:cubicBezTo>
                  <a:cubicBezTo>
                    <a:pt x="2635" y="474"/>
                    <a:pt x="2635" y="474"/>
                    <a:pt x="2635" y="474"/>
                  </a:cubicBezTo>
                  <a:cubicBezTo>
                    <a:pt x="2635" y="516"/>
                    <a:pt x="2601" y="551"/>
                    <a:pt x="2558" y="5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80"/>
            <p:cNvSpPr/>
            <p:nvPr/>
          </p:nvSpPr>
          <p:spPr>
            <a:xfrm>
              <a:off x="4179600" y="288684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81"/>
            <p:cNvSpPr/>
            <p:nvPr/>
          </p:nvSpPr>
          <p:spPr>
            <a:xfrm>
              <a:off x="4179600" y="293292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82"/>
            <p:cNvSpPr/>
            <p:nvPr/>
          </p:nvSpPr>
          <p:spPr>
            <a:xfrm>
              <a:off x="4179600" y="297612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83"/>
            <p:cNvSpPr/>
            <p:nvPr/>
          </p:nvSpPr>
          <p:spPr>
            <a:xfrm>
              <a:off x="4782960" y="291852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17">
                  <a:moveTo>
                    <a:pt x="120" y="60"/>
                  </a:moveTo>
                  <a:lnTo>
                    <a:pt x="120" y="60"/>
                  </a:lnTo>
                  <a:cubicBezTo>
                    <a:pt x="120" y="91"/>
                    <a:pt x="91" y="116"/>
                    <a:pt x="60" y="116"/>
                  </a:cubicBezTo>
                  <a:cubicBezTo>
                    <a:pt x="26" y="116"/>
                    <a:pt x="0" y="91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91" y="0"/>
                    <a:pt x="120" y="26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84"/>
            <p:cNvSpPr/>
            <p:nvPr/>
          </p:nvSpPr>
          <p:spPr>
            <a:xfrm>
              <a:off x="4876920" y="291852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17">
                  <a:moveTo>
                    <a:pt x="119" y="60"/>
                  </a:moveTo>
                  <a:lnTo>
                    <a:pt x="119" y="60"/>
                  </a:lnTo>
                  <a:cubicBezTo>
                    <a:pt x="119" y="91"/>
                    <a:pt x="94" y="116"/>
                    <a:pt x="60" y="116"/>
                  </a:cubicBezTo>
                  <a:cubicBezTo>
                    <a:pt x="28" y="116"/>
                    <a:pt x="0" y="91"/>
                    <a:pt x="0" y="60"/>
                  </a:cubicBezTo>
                  <a:cubicBezTo>
                    <a:pt x="0" y="26"/>
                    <a:pt x="28" y="0"/>
                    <a:pt x="60" y="0"/>
                  </a:cubicBezTo>
                  <a:cubicBezTo>
                    <a:pt x="94" y="0"/>
                    <a:pt x="119" y="26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CustomShape 85"/>
            <p:cNvSpPr/>
            <p:nvPr/>
          </p:nvSpPr>
          <p:spPr>
            <a:xfrm>
              <a:off x="4971240" y="291852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17">
                  <a:moveTo>
                    <a:pt x="116" y="60"/>
                  </a:moveTo>
                  <a:lnTo>
                    <a:pt x="116" y="60"/>
                  </a:lnTo>
                  <a:cubicBezTo>
                    <a:pt x="116" y="91"/>
                    <a:pt x="90" y="116"/>
                    <a:pt x="56" y="116"/>
                  </a:cubicBezTo>
                  <a:cubicBezTo>
                    <a:pt x="25" y="116"/>
                    <a:pt x="0" y="91"/>
                    <a:pt x="0" y="60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90" y="0"/>
                    <a:pt x="116" y="26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CustomShape 86"/>
            <p:cNvSpPr/>
            <p:nvPr/>
          </p:nvSpPr>
          <p:spPr>
            <a:xfrm>
              <a:off x="4133520" y="307188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6">
                  <a:moveTo>
                    <a:pt x="2558" y="555"/>
                  </a:moveTo>
                  <a:lnTo>
                    <a:pt x="2558" y="555"/>
                  </a:lnTo>
                  <a:cubicBezTo>
                    <a:pt x="74" y="555"/>
                    <a:pt x="74" y="555"/>
                    <a:pt x="74" y="555"/>
                  </a:cubicBezTo>
                  <a:cubicBezTo>
                    <a:pt x="34" y="555"/>
                    <a:pt x="0" y="521"/>
                    <a:pt x="0" y="4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5"/>
                    <a:pt x="2635" y="77"/>
                  </a:cubicBezTo>
                  <a:cubicBezTo>
                    <a:pt x="2635" y="478"/>
                    <a:pt x="2635" y="478"/>
                    <a:pt x="2635" y="478"/>
                  </a:cubicBezTo>
                  <a:cubicBezTo>
                    <a:pt x="2635" y="521"/>
                    <a:pt x="2601" y="555"/>
                    <a:pt x="2558" y="5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87"/>
            <p:cNvSpPr/>
            <p:nvPr/>
          </p:nvSpPr>
          <p:spPr>
            <a:xfrm>
              <a:off x="4179600" y="312120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88"/>
            <p:cNvSpPr/>
            <p:nvPr/>
          </p:nvSpPr>
          <p:spPr>
            <a:xfrm>
              <a:off x="4179600" y="316584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89"/>
            <p:cNvSpPr/>
            <p:nvPr/>
          </p:nvSpPr>
          <p:spPr>
            <a:xfrm>
              <a:off x="4179600" y="321048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90"/>
            <p:cNvSpPr/>
            <p:nvPr/>
          </p:nvSpPr>
          <p:spPr>
            <a:xfrm>
              <a:off x="4782960" y="31514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1">
                  <a:moveTo>
                    <a:pt x="120" y="60"/>
                  </a:moveTo>
                  <a:lnTo>
                    <a:pt x="120" y="60"/>
                  </a:lnTo>
                  <a:cubicBezTo>
                    <a:pt x="120" y="94"/>
                    <a:pt x="91" y="120"/>
                    <a:pt x="60" y="120"/>
                  </a:cubicBezTo>
                  <a:cubicBezTo>
                    <a:pt x="26" y="120"/>
                    <a:pt x="0" y="94"/>
                    <a:pt x="0" y="60"/>
                  </a:cubicBezTo>
                  <a:cubicBezTo>
                    <a:pt x="0" y="29"/>
                    <a:pt x="26" y="0"/>
                    <a:pt x="60" y="0"/>
                  </a:cubicBezTo>
                  <a:cubicBezTo>
                    <a:pt x="91" y="0"/>
                    <a:pt x="120" y="29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91"/>
            <p:cNvSpPr/>
            <p:nvPr/>
          </p:nvSpPr>
          <p:spPr>
            <a:xfrm>
              <a:off x="4876920" y="31514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1">
                  <a:moveTo>
                    <a:pt x="119" y="60"/>
                  </a:moveTo>
                  <a:lnTo>
                    <a:pt x="119" y="60"/>
                  </a:lnTo>
                  <a:cubicBezTo>
                    <a:pt x="119" y="94"/>
                    <a:pt x="94" y="120"/>
                    <a:pt x="60" y="120"/>
                  </a:cubicBezTo>
                  <a:cubicBezTo>
                    <a:pt x="28" y="120"/>
                    <a:pt x="0" y="94"/>
                    <a:pt x="0" y="60"/>
                  </a:cubicBezTo>
                  <a:cubicBezTo>
                    <a:pt x="0" y="29"/>
                    <a:pt x="28" y="0"/>
                    <a:pt x="60" y="0"/>
                  </a:cubicBezTo>
                  <a:cubicBezTo>
                    <a:pt x="94" y="0"/>
                    <a:pt x="119" y="29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92"/>
            <p:cNvSpPr/>
            <p:nvPr/>
          </p:nvSpPr>
          <p:spPr>
            <a:xfrm>
              <a:off x="4971240" y="31514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6" y="60"/>
                  </a:moveTo>
                  <a:lnTo>
                    <a:pt x="116" y="60"/>
                  </a:lnTo>
                  <a:cubicBezTo>
                    <a:pt x="116" y="94"/>
                    <a:pt x="90" y="120"/>
                    <a:pt x="56" y="120"/>
                  </a:cubicBezTo>
                  <a:cubicBezTo>
                    <a:pt x="25" y="120"/>
                    <a:pt x="0" y="94"/>
                    <a:pt x="0" y="60"/>
                  </a:cubicBezTo>
                  <a:cubicBezTo>
                    <a:pt x="0" y="29"/>
                    <a:pt x="25" y="0"/>
                    <a:pt x="56" y="0"/>
                  </a:cubicBezTo>
                  <a:cubicBezTo>
                    <a:pt x="90" y="0"/>
                    <a:pt x="116" y="29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93"/>
            <p:cNvSpPr/>
            <p:nvPr/>
          </p:nvSpPr>
          <p:spPr>
            <a:xfrm>
              <a:off x="4133520" y="3306240"/>
              <a:ext cx="953640" cy="199080"/>
            </a:xfrm>
            <a:custGeom>
              <a:avLst/>
              <a:gdLst/>
              <a:ahLst/>
              <a:cxnLst/>
              <a:rect l="l" t="t" r="r" b="b"/>
              <a:pathLst>
                <a:path w="2636" h="553">
                  <a:moveTo>
                    <a:pt x="2558" y="552"/>
                  </a:moveTo>
                  <a:lnTo>
                    <a:pt x="2558" y="552"/>
                  </a:lnTo>
                  <a:cubicBezTo>
                    <a:pt x="74" y="552"/>
                    <a:pt x="74" y="552"/>
                    <a:pt x="74" y="552"/>
                  </a:cubicBezTo>
                  <a:cubicBezTo>
                    <a:pt x="34" y="552"/>
                    <a:pt x="0" y="518"/>
                    <a:pt x="0" y="4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5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5"/>
                    <a:pt x="2635" y="77"/>
                  </a:cubicBezTo>
                  <a:cubicBezTo>
                    <a:pt x="2635" y="478"/>
                    <a:pt x="2635" y="478"/>
                    <a:pt x="2635" y="478"/>
                  </a:cubicBezTo>
                  <a:cubicBezTo>
                    <a:pt x="2635" y="518"/>
                    <a:pt x="2601" y="552"/>
                    <a:pt x="2558" y="55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94"/>
            <p:cNvSpPr/>
            <p:nvPr/>
          </p:nvSpPr>
          <p:spPr>
            <a:xfrm>
              <a:off x="4179600" y="335412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95"/>
            <p:cNvSpPr/>
            <p:nvPr/>
          </p:nvSpPr>
          <p:spPr>
            <a:xfrm>
              <a:off x="4179600" y="340020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96"/>
            <p:cNvSpPr/>
            <p:nvPr/>
          </p:nvSpPr>
          <p:spPr>
            <a:xfrm>
              <a:off x="4179600" y="344340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97"/>
            <p:cNvSpPr/>
            <p:nvPr/>
          </p:nvSpPr>
          <p:spPr>
            <a:xfrm>
              <a:off x="4782960" y="3386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1">
                  <a:moveTo>
                    <a:pt x="120" y="60"/>
                  </a:moveTo>
                  <a:lnTo>
                    <a:pt x="120" y="60"/>
                  </a:lnTo>
                  <a:cubicBezTo>
                    <a:pt x="120" y="91"/>
                    <a:pt x="91" y="120"/>
                    <a:pt x="60" y="120"/>
                  </a:cubicBezTo>
                  <a:cubicBezTo>
                    <a:pt x="26" y="120"/>
                    <a:pt x="0" y="91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91" y="0"/>
                    <a:pt x="120" y="26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98"/>
            <p:cNvSpPr/>
            <p:nvPr/>
          </p:nvSpPr>
          <p:spPr>
            <a:xfrm>
              <a:off x="4876920" y="3386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1">
                  <a:moveTo>
                    <a:pt x="119" y="60"/>
                  </a:moveTo>
                  <a:lnTo>
                    <a:pt x="119" y="60"/>
                  </a:lnTo>
                  <a:cubicBezTo>
                    <a:pt x="119" y="91"/>
                    <a:pt x="94" y="120"/>
                    <a:pt x="60" y="120"/>
                  </a:cubicBezTo>
                  <a:cubicBezTo>
                    <a:pt x="28" y="120"/>
                    <a:pt x="0" y="91"/>
                    <a:pt x="0" y="60"/>
                  </a:cubicBezTo>
                  <a:cubicBezTo>
                    <a:pt x="0" y="26"/>
                    <a:pt x="28" y="0"/>
                    <a:pt x="60" y="0"/>
                  </a:cubicBezTo>
                  <a:cubicBezTo>
                    <a:pt x="94" y="0"/>
                    <a:pt x="119" y="26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99"/>
            <p:cNvSpPr/>
            <p:nvPr/>
          </p:nvSpPr>
          <p:spPr>
            <a:xfrm>
              <a:off x="4971240" y="338616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6" y="60"/>
                  </a:moveTo>
                  <a:lnTo>
                    <a:pt x="116" y="60"/>
                  </a:lnTo>
                  <a:cubicBezTo>
                    <a:pt x="116" y="91"/>
                    <a:pt x="90" y="120"/>
                    <a:pt x="56" y="120"/>
                  </a:cubicBezTo>
                  <a:cubicBezTo>
                    <a:pt x="25" y="120"/>
                    <a:pt x="0" y="91"/>
                    <a:pt x="0" y="60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90" y="0"/>
                    <a:pt x="116" y="26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100"/>
            <p:cNvSpPr/>
            <p:nvPr/>
          </p:nvSpPr>
          <p:spPr>
            <a:xfrm>
              <a:off x="4133520" y="353916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5">
                  <a:moveTo>
                    <a:pt x="2558" y="554"/>
                  </a:moveTo>
                  <a:lnTo>
                    <a:pt x="2558" y="554"/>
                  </a:lnTo>
                  <a:cubicBezTo>
                    <a:pt x="74" y="554"/>
                    <a:pt x="74" y="554"/>
                    <a:pt x="74" y="554"/>
                  </a:cubicBezTo>
                  <a:cubicBezTo>
                    <a:pt x="34" y="554"/>
                    <a:pt x="0" y="520"/>
                    <a:pt x="0" y="4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6"/>
                  </a:cubicBezTo>
                  <a:cubicBezTo>
                    <a:pt x="2635" y="477"/>
                    <a:pt x="2635" y="477"/>
                    <a:pt x="2635" y="477"/>
                  </a:cubicBezTo>
                  <a:cubicBezTo>
                    <a:pt x="2635" y="520"/>
                    <a:pt x="2601" y="554"/>
                    <a:pt x="2558" y="5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101"/>
            <p:cNvSpPr/>
            <p:nvPr/>
          </p:nvSpPr>
          <p:spPr>
            <a:xfrm>
              <a:off x="4179600" y="358848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102"/>
            <p:cNvSpPr/>
            <p:nvPr/>
          </p:nvSpPr>
          <p:spPr>
            <a:xfrm>
              <a:off x="4179600" y="363312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103"/>
            <p:cNvSpPr/>
            <p:nvPr/>
          </p:nvSpPr>
          <p:spPr>
            <a:xfrm>
              <a:off x="4179600" y="367776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CustomShape 104"/>
            <p:cNvSpPr/>
            <p:nvPr/>
          </p:nvSpPr>
          <p:spPr>
            <a:xfrm>
              <a:off x="4782960" y="362052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1">
                  <a:moveTo>
                    <a:pt x="120" y="60"/>
                  </a:moveTo>
                  <a:lnTo>
                    <a:pt x="120" y="60"/>
                  </a:lnTo>
                  <a:cubicBezTo>
                    <a:pt x="120" y="94"/>
                    <a:pt x="91" y="120"/>
                    <a:pt x="60" y="120"/>
                  </a:cubicBezTo>
                  <a:cubicBezTo>
                    <a:pt x="26" y="120"/>
                    <a:pt x="0" y="94"/>
                    <a:pt x="0" y="60"/>
                  </a:cubicBezTo>
                  <a:cubicBezTo>
                    <a:pt x="0" y="29"/>
                    <a:pt x="26" y="0"/>
                    <a:pt x="60" y="0"/>
                  </a:cubicBezTo>
                  <a:cubicBezTo>
                    <a:pt x="91" y="0"/>
                    <a:pt x="120" y="29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CustomShape 105"/>
            <p:cNvSpPr/>
            <p:nvPr/>
          </p:nvSpPr>
          <p:spPr>
            <a:xfrm>
              <a:off x="4876920" y="362052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1">
                  <a:moveTo>
                    <a:pt x="119" y="60"/>
                  </a:moveTo>
                  <a:lnTo>
                    <a:pt x="119" y="60"/>
                  </a:lnTo>
                  <a:cubicBezTo>
                    <a:pt x="119" y="94"/>
                    <a:pt x="94" y="120"/>
                    <a:pt x="60" y="120"/>
                  </a:cubicBezTo>
                  <a:cubicBezTo>
                    <a:pt x="28" y="120"/>
                    <a:pt x="0" y="94"/>
                    <a:pt x="0" y="60"/>
                  </a:cubicBezTo>
                  <a:cubicBezTo>
                    <a:pt x="0" y="29"/>
                    <a:pt x="28" y="0"/>
                    <a:pt x="60" y="0"/>
                  </a:cubicBezTo>
                  <a:cubicBezTo>
                    <a:pt x="94" y="0"/>
                    <a:pt x="119" y="29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106"/>
            <p:cNvSpPr/>
            <p:nvPr/>
          </p:nvSpPr>
          <p:spPr>
            <a:xfrm>
              <a:off x="4971240" y="362052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6" y="60"/>
                  </a:moveTo>
                  <a:lnTo>
                    <a:pt x="116" y="60"/>
                  </a:lnTo>
                  <a:cubicBezTo>
                    <a:pt x="116" y="94"/>
                    <a:pt x="90" y="120"/>
                    <a:pt x="56" y="120"/>
                  </a:cubicBezTo>
                  <a:cubicBezTo>
                    <a:pt x="25" y="120"/>
                    <a:pt x="0" y="94"/>
                    <a:pt x="0" y="60"/>
                  </a:cubicBezTo>
                  <a:cubicBezTo>
                    <a:pt x="0" y="29"/>
                    <a:pt x="25" y="0"/>
                    <a:pt x="56" y="0"/>
                  </a:cubicBezTo>
                  <a:cubicBezTo>
                    <a:pt x="90" y="0"/>
                    <a:pt x="116" y="29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CustomShape 107"/>
            <p:cNvSpPr/>
            <p:nvPr/>
          </p:nvSpPr>
          <p:spPr>
            <a:xfrm>
              <a:off x="4133520" y="3773520"/>
              <a:ext cx="953640" cy="199080"/>
            </a:xfrm>
            <a:custGeom>
              <a:avLst/>
              <a:gdLst/>
              <a:ahLst/>
              <a:cxnLst/>
              <a:rect l="l" t="t" r="r" b="b"/>
              <a:pathLst>
                <a:path w="2636" h="552">
                  <a:moveTo>
                    <a:pt x="2558" y="551"/>
                  </a:moveTo>
                  <a:lnTo>
                    <a:pt x="2558" y="551"/>
                  </a:lnTo>
                  <a:cubicBezTo>
                    <a:pt x="74" y="551"/>
                    <a:pt x="74" y="551"/>
                    <a:pt x="74" y="551"/>
                  </a:cubicBezTo>
                  <a:cubicBezTo>
                    <a:pt x="34" y="551"/>
                    <a:pt x="0" y="517"/>
                    <a:pt x="0" y="4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4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4"/>
                    <a:pt x="2635" y="76"/>
                  </a:cubicBezTo>
                  <a:cubicBezTo>
                    <a:pt x="2635" y="477"/>
                    <a:pt x="2635" y="477"/>
                    <a:pt x="2635" y="477"/>
                  </a:cubicBezTo>
                  <a:cubicBezTo>
                    <a:pt x="2635" y="517"/>
                    <a:pt x="2601" y="551"/>
                    <a:pt x="2558" y="55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CustomShape 108"/>
            <p:cNvSpPr/>
            <p:nvPr/>
          </p:nvSpPr>
          <p:spPr>
            <a:xfrm>
              <a:off x="4179600" y="382320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109"/>
            <p:cNvSpPr/>
            <p:nvPr/>
          </p:nvSpPr>
          <p:spPr>
            <a:xfrm>
              <a:off x="4179600" y="386784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CustomShape 110"/>
            <p:cNvSpPr/>
            <p:nvPr/>
          </p:nvSpPr>
          <p:spPr>
            <a:xfrm>
              <a:off x="4179600" y="391248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CustomShape 111"/>
            <p:cNvSpPr/>
            <p:nvPr/>
          </p:nvSpPr>
          <p:spPr>
            <a:xfrm>
              <a:off x="4782960" y="38534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21">
                  <a:moveTo>
                    <a:pt x="120" y="60"/>
                  </a:moveTo>
                  <a:lnTo>
                    <a:pt x="120" y="60"/>
                  </a:lnTo>
                  <a:cubicBezTo>
                    <a:pt x="120" y="91"/>
                    <a:pt x="91" y="120"/>
                    <a:pt x="60" y="120"/>
                  </a:cubicBezTo>
                  <a:cubicBezTo>
                    <a:pt x="26" y="120"/>
                    <a:pt x="0" y="91"/>
                    <a:pt x="0" y="60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91" y="0"/>
                    <a:pt x="120" y="26"/>
                    <a:pt x="120" y="60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112"/>
            <p:cNvSpPr/>
            <p:nvPr/>
          </p:nvSpPr>
          <p:spPr>
            <a:xfrm>
              <a:off x="4876920" y="38534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21">
                  <a:moveTo>
                    <a:pt x="119" y="60"/>
                  </a:moveTo>
                  <a:lnTo>
                    <a:pt x="119" y="60"/>
                  </a:lnTo>
                  <a:cubicBezTo>
                    <a:pt x="119" y="91"/>
                    <a:pt x="94" y="120"/>
                    <a:pt x="60" y="120"/>
                  </a:cubicBezTo>
                  <a:cubicBezTo>
                    <a:pt x="28" y="120"/>
                    <a:pt x="0" y="91"/>
                    <a:pt x="0" y="60"/>
                  </a:cubicBezTo>
                  <a:cubicBezTo>
                    <a:pt x="0" y="26"/>
                    <a:pt x="28" y="0"/>
                    <a:pt x="60" y="0"/>
                  </a:cubicBezTo>
                  <a:cubicBezTo>
                    <a:pt x="94" y="0"/>
                    <a:pt x="119" y="26"/>
                    <a:pt x="119" y="60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CustomShape 113"/>
            <p:cNvSpPr/>
            <p:nvPr/>
          </p:nvSpPr>
          <p:spPr>
            <a:xfrm>
              <a:off x="4971240" y="385344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21">
                  <a:moveTo>
                    <a:pt x="116" y="60"/>
                  </a:moveTo>
                  <a:lnTo>
                    <a:pt x="116" y="60"/>
                  </a:lnTo>
                  <a:cubicBezTo>
                    <a:pt x="116" y="91"/>
                    <a:pt x="90" y="120"/>
                    <a:pt x="56" y="120"/>
                  </a:cubicBezTo>
                  <a:cubicBezTo>
                    <a:pt x="25" y="120"/>
                    <a:pt x="0" y="91"/>
                    <a:pt x="0" y="60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90" y="0"/>
                    <a:pt x="116" y="26"/>
                    <a:pt x="116" y="60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CustomShape 114"/>
            <p:cNvSpPr/>
            <p:nvPr/>
          </p:nvSpPr>
          <p:spPr>
            <a:xfrm>
              <a:off x="4133520" y="4008240"/>
              <a:ext cx="953640" cy="200520"/>
            </a:xfrm>
            <a:custGeom>
              <a:avLst/>
              <a:gdLst/>
              <a:ahLst/>
              <a:cxnLst/>
              <a:rect l="l" t="t" r="r" b="b"/>
              <a:pathLst>
                <a:path w="2636" h="555">
                  <a:moveTo>
                    <a:pt x="2558" y="554"/>
                  </a:moveTo>
                  <a:lnTo>
                    <a:pt x="2558" y="554"/>
                  </a:lnTo>
                  <a:cubicBezTo>
                    <a:pt x="74" y="554"/>
                    <a:pt x="74" y="554"/>
                    <a:pt x="74" y="554"/>
                  </a:cubicBezTo>
                  <a:cubicBezTo>
                    <a:pt x="34" y="554"/>
                    <a:pt x="0" y="520"/>
                    <a:pt x="0" y="4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7"/>
                    <a:pt x="34" y="0"/>
                    <a:pt x="74" y="0"/>
                  </a:cubicBezTo>
                  <a:cubicBezTo>
                    <a:pt x="2558" y="0"/>
                    <a:pt x="2558" y="0"/>
                    <a:pt x="2558" y="0"/>
                  </a:cubicBezTo>
                  <a:cubicBezTo>
                    <a:pt x="2601" y="0"/>
                    <a:pt x="2635" y="37"/>
                    <a:pt x="2635" y="77"/>
                  </a:cubicBezTo>
                  <a:cubicBezTo>
                    <a:pt x="2635" y="477"/>
                    <a:pt x="2635" y="477"/>
                    <a:pt x="2635" y="477"/>
                  </a:cubicBezTo>
                  <a:cubicBezTo>
                    <a:pt x="2635" y="520"/>
                    <a:pt x="2601" y="554"/>
                    <a:pt x="2558" y="554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115"/>
            <p:cNvSpPr/>
            <p:nvPr/>
          </p:nvSpPr>
          <p:spPr>
            <a:xfrm>
              <a:off x="4179600" y="4055760"/>
              <a:ext cx="320400" cy="14040"/>
            </a:xfrm>
            <a:custGeom>
              <a:avLst/>
              <a:gdLst/>
              <a:ahLst/>
              <a:cxnLst/>
              <a:rect l="l" t="t" r="r" b="b"/>
              <a:pathLst>
                <a:path w="888" h="38">
                  <a:moveTo>
                    <a:pt x="887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7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116"/>
            <p:cNvSpPr/>
            <p:nvPr/>
          </p:nvSpPr>
          <p:spPr>
            <a:xfrm>
              <a:off x="4179600" y="410076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7">
                  <a:moveTo>
                    <a:pt x="887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6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117"/>
            <p:cNvSpPr/>
            <p:nvPr/>
          </p:nvSpPr>
          <p:spPr>
            <a:xfrm>
              <a:off x="4179600" y="4146840"/>
              <a:ext cx="320400" cy="12240"/>
            </a:xfrm>
            <a:custGeom>
              <a:avLst/>
              <a:gdLst/>
              <a:ahLst/>
              <a:cxnLst/>
              <a:rect l="l" t="t" r="r" b="b"/>
              <a:pathLst>
                <a:path w="888" h="35">
                  <a:moveTo>
                    <a:pt x="887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887" y="0"/>
                  </a:lnTo>
                  <a:lnTo>
                    <a:pt x="887" y="34"/>
                  </a:ln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118"/>
            <p:cNvSpPr/>
            <p:nvPr/>
          </p:nvSpPr>
          <p:spPr>
            <a:xfrm>
              <a:off x="4782960" y="408780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1" h="118">
                  <a:moveTo>
                    <a:pt x="120" y="57"/>
                  </a:moveTo>
                  <a:lnTo>
                    <a:pt x="120" y="57"/>
                  </a:lnTo>
                  <a:cubicBezTo>
                    <a:pt x="120" y="91"/>
                    <a:pt x="91" y="117"/>
                    <a:pt x="60" y="117"/>
                  </a:cubicBezTo>
                  <a:cubicBezTo>
                    <a:pt x="26" y="117"/>
                    <a:pt x="0" y="91"/>
                    <a:pt x="0" y="57"/>
                  </a:cubicBezTo>
                  <a:cubicBezTo>
                    <a:pt x="0" y="26"/>
                    <a:pt x="26" y="0"/>
                    <a:pt x="60" y="0"/>
                  </a:cubicBezTo>
                  <a:cubicBezTo>
                    <a:pt x="91" y="0"/>
                    <a:pt x="120" y="26"/>
                    <a:pt x="120" y="57"/>
                  </a:cubicBezTo>
                </a:path>
              </a:pathLst>
            </a:custGeom>
            <a:solidFill>
              <a:srgbClr val="4BBD9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119"/>
            <p:cNvSpPr/>
            <p:nvPr/>
          </p:nvSpPr>
          <p:spPr>
            <a:xfrm>
              <a:off x="4876920" y="408780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20" h="118">
                  <a:moveTo>
                    <a:pt x="119" y="57"/>
                  </a:moveTo>
                  <a:lnTo>
                    <a:pt x="119" y="57"/>
                  </a:lnTo>
                  <a:cubicBezTo>
                    <a:pt x="119" y="91"/>
                    <a:pt x="94" y="117"/>
                    <a:pt x="60" y="117"/>
                  </a:cubicBezTo>
                  <a:cubicBezTo>
                    <a:pt x="28" y="117"/>
                    <a:pt x="0" y="91"/>
                    <a:pt x="0" y="57"/>
                  </a:cubicBezTo>
                  <a:cubicBezTo>
                    <a:pt x="0" y="26"/>
                    <a:pt x="28" y="0"/>
                    <a:pt x="60" y="0"/>
                  </a:cubicBezTo>
                  <a:cubicBezTo>
                    <a:pt x="94" y="0"/>
                    <a:pt x="119" y="26"/>
                    <a:pt x="119" y="57"/>
                  </a:cubicBezTo>
                </a:path>
              </a:pathLst>
            </a:custGeom>
            <a:solidFill>
              <a:srgbClr val="E64C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120"/>
            <p:cNvSpPr/>
            <p:nvPr/>
          </p:nvSpPr>
          <p:spPr>
            <a:xfrm>
              <a:off x="4971240" y="4087800"/>
              <a:ext cx="42840" cy="42840"/>
            </a:xfrm>
            <a:custGeom>
              <a:avLst/>
              <a:gdLst/>
              <a:ahLst/>
              <a:cxnLst/>
              <a:rect l="l" t="t" r="r" b="b"/>
              <a:pathLst>
                <a:path w="117" h="118">
                  <a:moveTo>
                    <a:pt x="116" y="57"/>
                  </a:moveTo>
                  <a:lnTo>
                    <a:pt x="116" y="57"/>
                  </a:lnTo>
                  <a:cubicBezTo>
                    <a:pt x="116" y="91"/>
                    <a:pt x="90" y="117"/>
                    <a:pt x="56" y="117"/>
                  </a:cubicBezTo>
                  <a:cubicBezTo>
                    <a:pt x="25" y="117"/>
                    <a:pt x="0" y="91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90" y="0"/>
                    <a:pt x="116" y="26"/>
                    <a:pt x="116" y="57"/>
                  </a:cubicBezTo>
                </a:path>
              </a:pathLst>
            </a:custGeom>
            <a:solidFill>
              <a:srgbClr val="62CCE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7" name="CustomShape 121"/>
          <p:cNvSpPr/>
          <p:nvPr/>
        </p:nvSpPr>
        <p:spPr>
          <a:xfrm>
            <a:off x="3740400" y="383400"/>
            <a:ext cx="166248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spc="-1">
                <a:solidFill>
                  <a:srgbClr val="1F497D"/>
                </a:solidFill>
                <a:latin typeface="Lato Heavy"/>
                <a:ea typeface="Lato Heavy"/>
              </a:rPr>
              <a:t>Modules</a:t>
            </a:r>
            <a:endParaRPr lang="en-IN" sz="30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521</Words>
  <Application>Microsoft Office PowerPoint</Application>
  <PresentationFormat>On-screen Show (16:9)</PresentationFormat>
  <Paragraphs>129</Paragraphs>
  <Slides>31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Ebenezer Isaac</dc:creator>
  <dc:description/>
  <cp:lastModifiedBy>Ebenezer Isaac</cp:lastModifiedBy>
  <cp:revision>109</cp:revision>
  <dcterms:created xsi:type="dcterms:W3CDTF">2006-08-16T00:00:00Z</dcterms:created>
  <dcterms:modified xsi:type="dcterms:W3CDTF">2020-03-13T14:38:05Z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